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9" r:id="rId2"/>
  </p:sldMasterIdLst>
  <p:notesMasterIdLst>
    <p:notesMasterId r:id="rId2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6" roundtripDataSignature="AMtx7mgGlErgTS7jSUPsirH9+5Te8df8+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BE99F2-94BF-424E-ACA9-AD71702471AB}" v="2" dt="2026-03-16T20:57:59.2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130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customschemas.google.com/relationships/presentationmetadata" Target="meta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le Tremblay" userId="23efadaf52e9ec83" providerId="LiveId" clId="{2EFAA7CF-C846-4446-A372-0B5D7A14363D}"/>
    <pc:docChg chg="custSel modSld">
      <pc:chgData name="Danielle Tremblay" userId="23efadaf52e9ec83" providerId="LiveId" clId="{2EFAA7CF-C846-4446-A372-0B5D7A14363D}" dt="2026-03-18T15:26:41.024" v="169" actId="313"/>
      <pc:docMkLst>
        <pc:docMk/>
      </pc:docMkLst>
      <pc:sldChg chg="delSp mod">
        <pc:chgData name="Danielle Tremblay" userId="23efadaf52e9ec83" providerId="LiveId" clId="{2EFAA7CF-C846-4446-A372-0B5D7A14363D}" dt="2026-03-16T20:12:55.357" v="27" actId="478"/>
        <pc:sldMkLst>
          <pc:docMk/>
          <pc:sldMk cId="0" sldId="256"/>
        </pc:sldMkLst>
      </pc:sldChg>
      <pc:sldChg chg="modSp mod">
        <pc:chgData name="Danielle Tremblay" userId="23efadaf52e9ec83" providerId="LiveId" clId="{2EFAA7CF-C846-4446-A372-0B5D7A14363D}" dt="2026-03-18T13:38:46.273" v="119" actId="20577"/>
        <pc:sldMkLst>
          <pc:docMk/>
          <pc:sldMk cId="0" sldId="259"/>
        </pc:sldMkLst>
        <pc:spChg chg="mod">
          <ac:chgData name="Danielle Tremblay" userId="23efadaf52e9ec83" providerId="LiveId" clId="{2EFAA7CF-C846-4446-A372-0B5D7A14363D}" dt="2026-03-16T20:12:30.118" v="25" actId="255"/>
          <ac:spMkLst>
            <pc:docMk/>
            <pc:sldMk cId="0" sldId="259"/>
            <ac:spMk id="330" creationId="{00000000-0000-0000-0000-000000000000}"/>
          </ac:spMkLst>
        </pc:spChg>
        <pc:spChg chg="mod">
          <ac:chgData name="Danielle Tremblay" userId="23efadaf52e9ec83" providerId="LiveId" clId="{2EFAA7CF-C846-4446-A372-0B5D7A14363D}" dt="2026-03-18T13:38:46.273" v="119" actId="20577"/>
          <ac:spMkLst>
            <pc:docMk/>
            <pc:sldMk cId="0" sldId="259"/>
            <ac:spMk id="332" creationId="{00000000-0000-0000-0000-000000000000}"/>
          </ac:spMkLst>
        </pc:spChg>
      </pc:sldChg>
      <pc:sldChg chg="modSp mod">
        <pc:chgData name="Danielle Tremblay" userId="23efadaf52e9ec83" providerId="LiveId" clId="{2EFAA7CF-C846-4446-A372-0B5D7A14363D}" dt="2026-03-18T13:41:43.349" v="120" actId="20577"/>
        <pc:sldMkLst>
          <pc:docMk/>
          <pc:sldMk cId="0" sldId="262"/>
        </pc:sldMkLst>
        <pc:spChg chg="mod">
          <ac:chgData name="Danielle Tremblay" userId="23efadaf52e9ec83" providerId="LiveId" clId="{2EFAA7CF-C846-4446-A372-0B5D7A14363D}" dt="2026-03-18T13:41:43.349" v="120" actId="20577"/>
          <ac:spMkLst>
            <pc:docMk/>
            <pc:sldMk cId="0" sldId="262"/>
            <ac:spMk id="369" creationId="{00000000-0000-0000-0000-000000000000}"/>
          </ac:spMkLst>
        </pc:spChg>
      </pc:sldChg>
      <pc:sldChg chg="modSp mod">
        <pc:chgData name="Danielle Tremblay" userId="23efadaf52e9ec83" providerId="LiveId" clId="{2EFAA7CF-C846-4446-A372-0B5D7A14363D}" dt="2026-03-18T13:43:12.057" v="132" actId="20577"/>
        <pc:sldMkLst>
          <pc:docMk/>
          <pc:sldMk cId="0" sldId="263"/>
        </pc:sldMkLst>
        <pc:spChg chg="mod">
          <ac:chgData name="Danielle Tremblay" userId="23efadaf52e9ec83" providerId="LiveId" clId="{2EFAA7CF-C846-4446-A372-0B5D7A14363D}" dt="2026-03-18T13:42:36.668" v="123" actId="1076"/>
          <ac:spMkLst>
            <pc:docMk/>
            <pc:sldMk cId="0" sldId="263"/>
            <ac:spMk id="377" creationId="{00000000-0000-0000-0000-000000000000}"/>
          </ac:spMkLst>
        </pc:spChg>
        <pc:spChg chg="mod">
          <ac:chgData name="Danielle Tremblay" userId="23efadaf52e9ec83" providerId="LiveId" clId="{2EFAA7CF-C846-4446-A372-0B5D7A14363D}" dt="2026-03-18T13:43:12.057" v="132" actId="20577"/>
          <ac:spMkLst>
            <pc:docMk/>
            <pc:sldMk cId="0" sldId="263"/>
            <ac:spMk id="378" creationId="{00000000-0000-0000-0000-000000000000}"/>
          </ac:spMkLst>
        </pc:spChg>
        <pc:picChg chg="mod">
          <ac:chgData name="Danielle Tremblay" userId="23efadaf52e9ec83" providerId="LiveId" clId="{2EFAA7CF-C846-4446-A372-0B5D7A14363D}" dt="2026-03-16T20:15:25.911" v="35" actId="1076"/>
          <ac:picMkLst>
            <pc:docMk/>
            <pc:sldMk cId="0" sldId="263"/>
            <ac:picMk id="375" creationId="{00000000-0000-0000-0000-000000000000}"/>
          </ac:picMkLst>
        </pc:picChg>
      </pc:sldChg>
      <pc:sldChg chg="modSp mod">
        <pc:chgData name="Danielle Tremblay" userId="23efadaf52e9ec83" providerId="LiveId" clId="{2EFAA7CF-C846-4446-A372-0B5D7A14363D}" dt="2026-03-18T15:26:41.024" v="169" actId="313"/>
        <pc:sldMkLst>
          <pc:docMk/>
          <pc:sldMk cId="0" sldId="264"/>
        </pc:sldMkLst>
        <pc:spChg chg="mod">
          <ac:chgData name="Danielle Tremblay" userId="23efadaf52e9ec83" providerId="LiveId" clId="{2EFAA7CF-C846-4446-A372-0B5D7A14363D}" dt="2026-03-18T15:26:41.024" v="169" actId="313"/>
          <ac:spMkLst>
            <pc:docMk/>
            <pc:sldMk cId="0" sldId="264"/>
            <ac:spMk id="386" creationId="{00000000-0000-0000-0000-000000000000}"/>
          </ac:spMkLst>
        </pc:spChg>
      </pc:sldChg>
      <pc:sldChg chg="modSp mod">
        <pc:chgData name="Danielle Tremblay" userId="23efadaf52e9ec83" providerId="LiveId" clId="{2EFAA7CF-C846-4446-A372-0B5D7A14363D}" dt="2026-03-16T20:54:19.217" v="95" actId="115"/>
        <pc:sldMkLst>
          <pc:docMk/>
          <pc:sldMk cId="0" sldId="265"/>
        </pc:sldMkLst>
        <pc:spChg chg="mod">
          <ac:chgData name="Danielle Tremblay" userId="23efadaf52e9ec83" providerId="LiveId" clId="{2EFAA7CF-C846-4446-A372-0B5D7A14363D}" dt="2026-03-16T20:54:19.217" v="95" actId="115"/>
          <ac:spMkLst>
            <pc:docMk/>
            <pc:sldMk cId="0" sldId="265"/>
            <ac:spMk id="392" creationId="{00000000-0000-0000-0000-000000000000}"/>
          </ac:spMkLst>
        </pc:spChg>
      </pc:sldChg>
      <pc:sldChg chg="modSp mod">
        <pc:chgData name="Danielle Tremblay" userId="23efadaf52e9ec83" providerId="LiveId" clId="{2EFAA7CF-C846-4446-A372-0B5D7A14363D}" dt="2026-03-16T20:51:43.250" v="90" actId="27636"/>
        <pc:sldMkLst>
          <pc:docMk/>
          <pc:sldMk cId="0" sldId="266"/>
        </pc:sldMkLst>
        <pc:spChg chg="mod">
          <ac:chgData name="Danielle Tremblay" userId="23efadaf52e9ec83" providerId="LiveId" clId="{2EFAA7CF-C846-4446-A372-0B5D7A14363D}" dt="2026-03-16T20:51:43.250" v="90" actId="27636"/>
          <ac:spMkLst>
            <pc:docMk/>
            <pc:sldMk cId="0" sldId="266"/>
            <ac:spMk id="400" creationId="{00000000-0000-0000-0000-000000000000}"/>
          </ac:spMkLst>
        </pc:spChg>
      </pc:sldChg>
      <pc:sldChg chg="modSp mod">
        <pc:chgData name="Danielle Tremblay" userId="23efadaf52e9ec83" providerId="LiveId" clId="{2EFAA7CF-C846-4446-A372-0B5D7A14363D}" dt="2026-03-16T20:16:14.807" v="36" actId="14100"/>
        <pc:sldMkLst>
          <pc:docMk/>
          <pc:sldMk cId="0" sldId="267"/>
        </pc:sldMkLst>
        <pc:picChg chg="mod">
          <ac:chgData name="Danielle Tremblay" userId="23efadaf52e9ec83" providerId="LiveId" clId="{2EFAA7CF-C846-4446-A372-0B5D7A14363D}" dt="2026-03-16T20:16:14.807" v="36" actId="14100"/>
          <ac:picMkLst>
            <pc:docMk/>
            <pc:sldMk cId="0" sldId="267"/>
            <ac:picMk id="408" creationId="{00000000-0000-0000-0000-000000000000}"/>
          </ac:picMkLst>
        </pc:picChg>
      </pc:sldChg>
      <pc:sldChg chg="modSp mod">
        <pc:chgData name="Danielle Tremblay" userId="23efadaf52e9ec83" providerId="LiveId" clId="{2EFAA7CF-C846-4446-A372-0B5D7A14363D}" dt="2026-03-16T20:45:04.266" v="87" actId="6549"/>
        <pc:sldMkLst>
          <pc:docMk/>
          <pc:sldMk cId="0" sldId="268"/>
        </pc:sldMkLst>
        <pc:spChg chg="mod">
          <ac:chgData name="Danielle Tremblay" userId="23efadaf52e9ec83" providerId="LiveId" clId="{2EFAA7CF-C846-4446-A372-0B5D7A14363D}" dt="2026-03-16T20:45:04.266" v="87" actId="6549"/>
          <ac:spMkLst>
            <pc:docMk/>
            <pc:sldMk cId="0" sldId="268"/>
            <ac:spMk id="416" creationId="{00000000-0000-0000-0000-000000000000}"/>
          </ac:spMkLst>
        </pc:spChg>
        <pc:spChg chg="mod">
          <ac:chgData name="Danielle Tremblay" userId="23efadaf52e9ec83" providerId="LiveId" clId="{2EFAA7CF-C846-4446-A372-0B5D7A14363D}" dt="2026-03-16T20:43:09.508" v="84" actId="27636"/>
          <ac:spMkLst>
            <pc:docMk/>
            <pc:sldMk cId="0" sldId="268"/>
            <ac:spMk id="417" creationId="{00000000-0000-0000-0000-000000000000}"/>
          </ac:spMkLst>
        </pc:spChg>
        <pc:picChg chg="mod">
          <ac:chgData name="Danielle Tremblay" userId="23efadaf52e9ec83" providerId="LiveId" clId="{2EFAA7CF-C846-4446-A372-0B5D7A14363D}" dt="2026-03-16T20:43:08.602" v="82" actId="14100"/>
          <ac:picMkLst>
            <pc:docMk/>
            <pc:sldMk cId="0" sldId="268"/>
            <ac:picMk id="418" creationId="{00000000-0000-0000-0000-000000000000}"/>
          </ac:picMkLst>
        </pc:picChg>
      </pc:sldChg>
      <pc:sldChg chg="modSp mod">
        <pc:chgData name="Danielle Tremblay" userId="23efadaf52e9ec83" providerId="LiveId" clId="{2EFAA7CF-C846-4446-A372-0B5D7A14363D}" dt="2026-03-16T20:42:18.948" v="79" actId="20577"/>
        <pc:sldMkLst>
          <pc:docMk/>
          <pc:sldMk cId="0" sldId="269"/>
        </pc:sldMkLst>
        <pc:spChg chg="mod">
          <ac:chgData name="Danielle Tremblay" userId="23efadaf52e9ec83" providerId="LiveId" clId="{2EFAA7CF-C846-4446-A372-0B5D7A14363D}" dt="2026-03-16T20:38:50.476" v="72" actId="113"/>
          <ac:spMkLst>
            <pc:docMk/>
            <pc:sldMk cId="0" sldId="269"/>
            <ac:spMk id="424" creationId="{00000000-0000-0000-0000-000000000000}"/>
          </ac:spMkLst>
        </pc:spChg>
        <pc:spChg chg="mod">
          <ac:chgData name="Danielle Tremblay" userId="23efadaf52e9ec83" providerId="LiveId" clId="{2EFAA7CF-C846-4446-A372-0B5D7A14363D}" dt="2026-03-16T20:42:18.948" v="79" actId="20577"/>
          <ac:spMkLst>
            <pc:docMk/>
            <pc:sldMk cId="0" sldId="269"/>
            <ac:spMk id="425" creationId="{00000000-0000-0000-0000-000000000000}"/>
          </ac:spMkLst>
        </pc:spChg>
      </pc:sldChg>
      <pc:sldChg chg="modSp mod">
        <pc:chgData name="Danielle Tremblay" userId="23efadaf52e9ec83" providerId="LiveId" clId="{2EFAA7CF-C846-4446-A372-0B5D7A14363D}" dt="2026-03-16T20:38:03.326" v="68" actId="14100"/>
        <pc:sldMkLst>
          <pc:docMk/>
          <pc:sldMk cId="0" sldId="270"/>
        </pc:sldMkLst>
        <pc:spChg chg="mod">
          <ac:chgData name="Danielle Tremblay" userId="23efadaf52e9ec83" providerId="LiveId" clId="{2EFAA7CF-C846-4446-A372-0B5D7A14363D}" dt="2026-03-16T20:37:32.652" v="64" actId="1076"/>
          <ac:spMkLst>
            <pc:docMk/>
            <pc:sldMk cId="0" sldId="270"/>
            <ac:spMk id="433" creationId="{00000000-0000-0000-0000-000000000000}"/>
          </ac:spMkLst>
        </pc:spChg>
        <pc:picChg chg="mod">
          <ac:chgData name="Danielle Tremblay" userId="23efadaf52e9ec83" providerId="LiveId" clId="{2EFAA7CF-C846-4446-A372-0B5D7A14363D}" dt="2026-03-16T20:37:55.409" v="67" actId="1076"/>
          <ac:picMkLst>
            <pc:docMk/>
            <pc:sldMk cId="0" sldId="270"/>
            <ac:picMk id="434" creationId="{00000000-0000-0000-0000-000000000000}"/>
          </ac:picMkLst>
        </pc:picChg>
        <pc:picChg chg="mod">
          <ac:chgData name="Danielle Tremblay" userId="23efadaf52e9ec83" providerId="LiveId" clId="{2EFAA7CF-C846-4446-A372-0B5D7A14363D}" dt="2026-03-16T20:38:03.326" v="68" actId="14100"/>
          <ac:picMkLst>
            <pc:docMk/>
            <pc:sldMk cId="0" sldId="270"/>
            <ac:picMk id="435" creationId="{00000000-0000-0000-0000-000000000000}"/>
          </ac:picMkLst>
        </pc:picChg>
      </pc:sldChg>
      <pc:sldChg chg="modSp mod">
        <pc:chgData name="Danielle Tremblay" userId="23efadaf52e9ec83" providerId="LiveId" clId="{2EFAA7CF-C846-4446-A372-0B5D7A14363D}" dt="2026-03-16T20:56:51.141" v="102" actId="27636"/>
        <pc:sldMkLst>
          <pc:docMk/>
          <pc:sldMk cId="0" sldId="271"/>
        </pc:sldMkLst>
        <pc:spChg chg="mod">
          <ac:chgData name="Danielle Tremblay" userId="23efadaf52e9ec83" providerId="LiveId" clId="{2EFAA7CF-C846-4446-A372-0B5D7A14363D}" dt="2026-03-16T20:56:51.141" v="102" actId="27636"/>
          <ac:spMkLst>
            <pc:docMk/>
            <pc:sldMk cId="0" sldId="271"/>
            <ac:spMk id="441" creationId="{00000000-0000-0000-0000-000000000000}"/>
          </ac:spMkLst>
        </pc:spChg>
        <pc:spChg chg="mod">
          <ac:chgData name="Danielle Tremblay" userId="23efadaf52e9ec83" providerId="LiveId" clId="{2EFAA7CF-C846-4446-A372-0B5D7A14363D}" dt="2026-03-16T20:56:51.129" v="101" actId="27636"/>
          <ac:spMkLst>
            <pc:docMk/>
            <pc:sldMk cId="0" sldId="271"/>
            <ac:spMk id="442" creationId="{00000000-0000-0000-0000-000000000000}"/>
          </ac:spMkLst>
        </pc:spChg>
        <pc:picChg chg="mod">
          <ac:chgData name="Danielle Tremblay" userId="23efadaf52e9ec83" providerId="LiveId" clId="{2EFAA7CF-C846-4446-A372-0B5D7A14363D}" dt="2026-03-16T20:28:06.609" v="55" actId="1076"/>
          <ac:picMkLst>
            <pc:docMk/>
            <pc:sldMk cId="0" sldId="271"/>
            <ac:picMk id="443" creationId="{00000000-0000-0000-0000-000000000000}"/>
          </ac:picMkLst>
        </pc:picChg>
      </pc:sldChg>
      <pc:sldChg chg="modSp mod">
        <pc:chgData name="Danielle Tremblay" userId="23efadaf52e9ec83" providerId="LiveId" clId="{2EFAA7CF-C846-4446-A372-0B5D7A14363D}" dt="2026-03-16T20:27:24.492" v="53" actId="14100"/>
        <pc:sldMkLst>
          <pc:docMk/>
          <pc:sldMk cId="0" sldId="273"/>
        </pc:sldMkLst>
        <pc:spChg chg="mod">
          <ac:chgData name="Danielle Tremblay" userId="23efadaf52e9ec83" providerId="LiveId" clId="{2EFAA7CF-C846-4446-A372-0B5D7A14363D}" dt="2026-03-16T20:27:16.822" v="52" actId="255"/>
          <ac:spMkLst>
            <pc:docMk/>
            <pc:sldMk cId="0" sldId="273"/>
            <ac:spMk id="459" creationId="{00000000-0000-0000-0000-000000000000}"/>
          </ac:spMkLst>
        </pc:spChg>
        <pc:picChg chg="mod">
          <ac:chgData name="Danielle Tremblay" userId="23efadaf52e9ec83" providerId="LiveId" clId="{2EFAA7CF-C846-4446-A372-0B5D7A14363D}" dt="2026-03-16T20:27:24.492" v="53" actId="14100"/>
          <ac:picMkLst>
            <pc:docMk/>
            <pc:sldMk cId="0" sldId="273"/>
            <ac:picMk id="460"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CA" sz="1200" b="0" i="0" u="none" strike="noStrike" cap="none">
                <a:solidFill>
                  <a:schemeClr val="dk1"/>
                </a:solidFill>
                <a:latin typeface="Arial"/>
                <a:ea typeface="Arial"/>
                <a:cs typeface="Arial"/>
                <a:sym typeface="Arial"/>
              </a:rPr>
              <a:t>‹n°›</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fr-CA" sz="1100"/>
              <a:t>Bonjour à tout le monde. Un gros merci de m’accueillir dans votre cours pour vous parler d’eau</a:t>
            </a:r>
            <a:endParaRPr/>
          </a:p>
        </p:txBody>
      </p:sp>
      <p:sp>
        <p:nvSpPr>
          <p:cNvPr id="296" name="Google Shape;29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10324267c7_0_2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310324267c7_0_2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CA"/>
              <a:t>La Loi sur l’eau de 2009</a:t>
            </a:r>
            <a:endParaRPr/>
          </a:p>
          <a:p>
            <a:pPr marL="0" lvl="0" indent="0" algn="l" rtl="0">
              <a:lnSpc>
                <a:spcPct val="115000"/>
              </a:lnSpc>
              <a:spcBef>
                <a:spcPts val="0"/>
              </a:spcBef>
              <a:spcAft>
                <a:spcPts val="0"/>
              </a:spcAft>
              <a:buSzPts val="1400"/>
              <a:buNone/>
            </a:pPr>
            <a:r>
              <a:rPr lang="fr-CA" sz="1100"/>
              <a:t>La PNE a lancé un grand chantier de travail pour réformer le droit à l’eau et est arrivé en 2009 la première Loi sur l’eau</a:t>
            </a:r>
            <a:endParaRPr sz="1100"/>
          </a:p>
          <a:p>
            <a:pPr marL="0" lvl="0" indent="0" algn="l" rtl="0">
              <a:lnSpc>
                <a:spcPct val="115000"/>
              </a:lnSpc>
              <a:spcBef>
                <a:spcPts val="0"/>
              </a:spcBef>
              <a:spcAft>
                <a:spcPts val="0"/>
              </a:spcAft>
              <a:buClr>
                <a:schemeClr val="dk1"/>
              </a:buClr>
              <a:buSzPts val="1100"/>
              <a:buChar char="➢"/>
            </a:pPr>
            <a:r>
              <a:rPr lang="fr-CA" sz="1100"/>
              <a:t>Elle a comblé plusieurs lacunes et augmenté la cohérence du régime juridique</a:t>
            </a:r>
            <a:endParaRPr sz="1100"/>
          </a:p>
          <a:p>
            <a:pPr marL="0" lvl="0" indent="0" algn="l" rtl="0">
              <a:lnSpc>
                <a:spcPct val="115000"/>
              </a:lnSpc>
              <a:spcBef>
                <a:spcPts val="0"/>
              </a:spcBef>
              <a:spcAft>
                <a:spcPts val="0"/>
              </a:spcAft>
              <a:buClr>
                <a:schemeClr val="dk1"/>
              </a:buClr>
              <a:buSzPts val="1100"/>
              <a:buChar char="➢"/>
            </a:pPr>
            <a:r>
              <a:rPr lang="fr-CA" sz="1100"/>
              <a:t>Surtout: Elle </a:t>
            </a:r>
            <a:r>
              <a:rPr lang="fr-CA" sz="1100" b="1"/>
              <a:t>confirme</a:t>
            </a:r>
            <a:r>
              <a:rPr lang="fr-CA" sz="1100"/>
              <a:t> </a:t>
            </a:r>
            <a:endParaRPr sz="1100"/>
          </a:p>
          <a:p>
            <a:pPr marL="0" lvl="1" indent="0" algn="l" rtl="0">
              <a:lnSpc>
                <a:spcPct val="115000"/>
              </a:lnSpc>
              <a:spcBef>
                <a:spcPts val="0"/>
              </a:spcBef>
              <a:spcAft>
                <a:spcPts val="0"/>
              </a:spcAft>
              <a:buClr>
                <a:schemeClr val="dk1"/>
              </a:buClr>
              <a:buSzPts val="1100"/>
              <a:buChar char="○"/>
            </a:pPr>
            <a:r>
              <a:rPr lang="fr-CA" sz="1100"/>
              <a:t>le statut juridique des ressources en eau comme faisant partie du patrimoine de la collectivité</a:t>
            </a:r>
            <a:endParaRPr sz="1100"/>
          </a:p>
          <a:p>
            <a:pPr marL="0" lvl="1" indent="0" algn="l" rtl="0">
              <a:lnSpc>
                <a:spcPct val="115000"/>
              </a:lnSpc>
              <a:spcBef>
                <a:spcPts val="0"/>
              </a:spcBef>
              <a:spcAft>
                <a:spcPts val="0"/>
              </a:spcAft>
              <a:buClr>
                <a:schemeClr val="dk1"/>
              </a:buClr>
              <a:buSzPts val="1100"/>
              <a:buChar char="○"/>
            </a:pPr>
            <a:r>
              <a:rPr lang="fr-CA" sz="1100"/>
              <a:t>la gestion intégrée de l’eau par bassins versants</a:t>
            </a:r>
            <a:endParaRPr sz="1100"/>
          </a:p>
          <a:p>
            <a:pPr marL="0" lvl="0" indent="69850" algn="l" rtl="0">
              <a:lnSpc>
                <a:spcPct val="115000"/>
              </a:lnSpc>
              <a:spcBef>
                <a:spcPts val="0"/>
              </a:spcBef>
              <a:spcAft>
                <a:spcPts val="0"/>
              </a:spcAft>
              <a:buClr>
                <a:schemeClr val="dk1"/>
              </a:buClr>
              <a:buSzPts val="1100"/>
              <a:buNone/>
            </a:pPr>
            <a:endParaRPr sz="1100"/>
          </a:p>
          <a:p>
            <a:pPr marL="0" lvl="0" indent="0" algn="l" rtl="0">
              <a:lnSpc>
                <a:spcPct val="115000"/>
              </a:lnSpc>
              <a:spcBef>
                <a:spcPts val="0"/>
              </a:spcBef>
              <a:spcAft>
                <a:spcPts val="0"/>
              </a:spcAft>
              <a:buClr>
                <a:schemeClr val="dk1"/>
              </a:buClr>
              <a:buSzPts val="1100"/>
              <a:buChar char="➢"/>
            </a:pPr>
            <a:r>
              <a:rPr lang="fr-CA" sz="1100"/>
              <a:t>En 2017, la </a:t>
            </a:r>
            <a:r>
              <a:rPr lang="fr-CA" sz="1100" i="1"/>
              <a:t>Loi concernant la conservation de milieux humides et hydriques</a:t>
            </a:r>
            <a:r>
              <a:rPr lang="fr-CA" sz="1100"/>
              <a:t> vient modifier la </a:t>
            </a:r>
            <a:r>
              <a:rPr lang="fr-CA" sz="1100" i="1"/>
              <a:t>Loi affirmant le caractère collectif </a:t>
            </a:r>
            <a:r>
              <a:rPr lang="fr-CA" sz="1100"/>
              <a:t>, elle change entre autres de nom pour devenir la </a:t>
            </a:r>
            <a:r>
              <a:rPr lang="fr-CA" sz="1100" i="1"/>
              <a:t>Loi sur l’eau</a:t>
            </a:r>
            <a:r>
              <a:rPr lang="fr-CA" sz="1100"/>
              <a:t>.</a:t>
            </a:r>
            <a:endParaRPr sz="1100"/>
          </a:p>
          <a:p>
            <a:pPr marL="0" lvl="0" indent="0" algn="l" rtl="0">
              <a:lnSpc>
                <a:spcPct val="115000"/>
              </a:lnSpc>
              <a:spcBef>
                <a:spcPts val="0"/>
              </a:spcBef>
              <a:spcAft>
                <a:spcPts val="0"/>
              </a:spcAft>
              <a:buClr>
                <a:schemeClr val="dk1"/>
              </a:buClr>
              <a:buSzPts val="1100"/>
              <a:buChar char="➢"/>
            </a:pPr>
            <a:r>
              <a:rPr lang="fr-CA" sz="1100"/>
              <a:t>La réforme servait en gros à “reconnaître les fonctions écologiques exercées par les milieux HetH” et à “préciser le rôle des OBV et des tables de concertation régionales” p.253</a:t>
            </a:r>
            <a:endParaRPr sz="1100"/>
          </a:p>
        </p:txBody>
      </p:sp>
      <p:sp>
        <p:nvSpPr>
          <p:cNvPr id="390" name="Google Shape;390;g310324267c7_0_2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fr-CA"/>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10324267c7_0_2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g310324267c7_0_2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15000"/>
              </a:lnSpc>
              <a:spcBef>
                <a:spcPts val="0"/>
              </a:spcBef>
              <a:spcAft>
                <a:spcPts val="0"/>
              </a:spcAft>
              <a:buClr>
                <a:schemeClr val="dk1"/>
              </a:buClr>
              <a:buSzPts val="1100"/>
              <a:buFont typeface="Arial"/>
              <a:buNone/>
            </a:pPr>
            <a:r>
              <a:rPr lang="fr-CA" sz="1100"/>
              <a:t>Le 3e élément clé du cadre de gouvernance que je voulais mieux vous expliquer c’est la Stratégie québécoise sur l’eau</a:t>
            </a:r>
            <a:endParaRPr sz="1100"/>
          </a:p>
          <a:p>
            <a:pPr marL="0" lvl="0" indent="0" algn="l" rtl="0">
              <a:lnSpc>
                <a:spcPct val="115000"/>
              </a:lnSpc>
              <a:spcBef>
                <a:spcPts val="0"/>
              </a:spcBef>
              <a:spcAft>
                <a:spcPts val="0"/>
              </a:spcAft>
              <a:buClr>
                <a:schemeClr val="dk1"/>
              </a:buClr>
              <a:buSzPts val="1100"/>
              <a:buChar char="➢"/>
            </a:pPr>
            <a:r>
              <a:rPr lang="fr-CA" sz="1100"/>
              <a:t>Son objectif principal est de remplacer la PNE, qui était arrivée à terme. </a:t>
            </a:r>
            <a:endParaRPr sz="1100"/>
          </a:p>
          <a:p>
            <a:pPr marL="0" lvl="0" indent="0" algn="l" rtl="0">
              <a:lnSpc>
                <a:spcPct val="100000"/>
              </a:lnSpc>
              <a:spcBef>
                <a:spcPts val="0"/>
              </a:spcBef>
              <a:spcAft>
                <a:spcPts val="0"/>
              </a:spcAft>
              <a:buClr>
                <a:schemeClr val="dk1"/>
              </a:buClr>
              <a:buSzPts val="1100"/>
              <a:buChar char="➢"/>
            </a:pPr>
            <a:r>
              <a:rPr lang="fr-CA" sz="1100"/>
              <a:t>Par contre, plusieurs nouveaux enjeux sont à intégrer pour continuer de bien orienter les politiques du gouvernement </a:t>
            </a:r>
            <a:endParaRPr sz="1100"/>
          </a:p>
          <a:p>
            <a:pPr marL="0" lvl="1" indent="0" algn="l" rtl="0">
              <a:lnSpc>
                <a:spcPct val="100000"/>
              </a:lnSpc>
              <a:spcBef>
                <a:spcPts val="0"/>
              </a:spcBef>
              <a:spcAft>
                <a:spcPts val="0"/>
              </a:spcAft>
              <a:buClr>
                <a:schemeClr val="dk1"/>
              </a:buClr>
              <a:buSzPts val="1100"/>
              <a:buChar char="○"/>
            </a:pPr>
            <a:r>
              <a:rPr lang="fr-CA" sz="1100"/>
              <a:t>l’accumulation dans l'environnement de nouveaux contaminants (produits pharmaceutiques et plastiques)</a:t>
            </a:r>
            <a:endParaRPr sz="1100"/>
          </a:p>
          <a:p>
            <a:pPr marL="0" lvl="1" indent="0" algn="l" rtl="0">
              <a:lnSpc>
                <a:spcPct val="100000"/>
              </a:lnSpc>
              <a:spcBef>
                <a:spcPts val="0"/>
              </a:spcBef>
              <a:spcAft>
                <a:spcPts val="0"/>
              </a:spcAft>
              <a:buClr>
                <a:schemeClr val="dk1"/>
              </a:buClr>
              <a:buSzPts val="1100"/>
              <a:buChar char="○"/>
            </a:pPr>
            <a:r>
              <a:rPr lang="fr-CA" sz="1100"/>
              <a:t>les échanges internationaux qui facilitent la propagation d’espèces exotiques envahissantes, </a:t>
            </a:r>
            <a:endParaRPr sz="1100"/>
          </a:p>
          <a:p>
            <a:pPr marL="0" lvl="1" indent="0" algn="l" rtl="0">
              <a:lnSpc>
                <a:spcPct val="100000"/>
              </a:lnSpc>
              <a:spcBef>
                <a:spcPts val="0"/>
              </a:spcBef>
              <a:spcAft>
                <a:spcPts val="0"/>
              </a:spcAft>
              <a:buClr>
                <a:schemeClr val="dk1"/>
              </a:buClr>
              <a:buSzPts val="1100"/>
              <a:buChar char="○"/>
            </a:pPr>
            <a:r>
              <a:rPr lang="fr-CA" sz="1100"/>
              <a:t>bien sûr les changements climatiques</a:t>
            </a:r>
            <a:endParaRPr sz="1100"/>
          </a:p>
          <a:p>
            <a:pPr marL="0" lvl="0" indent="0" algn="l" rtl="0">
              <a:lnSpc>
                <a:spcPct val="100000"/>
              </a:lnSpc>
              <a:spcBef>
                <a:spcPts val="0"/>
              </a:spcBef>
              <a:spcAft>
                <a:spcPts val="0"/>
              </a:spcAft>
              <a:buClr>
                <a:schemeClr val="dk1"/>
              </a:buClr>
              <a:buSzPts val="1100"/>
              <a:buChar char="➢"/>
            </a:pPr>
            <a:r>
              <a:rPr lang="fr-CA" sz="1100"/>
              <a:t>Parmis mesures principales: la création du Forum d’action sur l’eau</a:t>
            </a:r>
            <a:endParaRPr sz="1100"/>
          </a:p>
          <a:p>
            <a:pPr marL="0" lvl="1" indent="0" algn="l" rtl="0">
              <a:lnSpc>
                <a:spcPct val="100000"/>
              </a:lnSpc>
              <a:spcBef>
                <a:spcPts val="0"/>
              </a:spcBef>
              <a:spcAft>
                <a:spcPts val="0"/>
              </a:spcAft>
              <a:buClr>
                <a:schemeClr val="dk1"/>
              </a:buClr>
              <a:buSzPts val="1100"/>
              <a:buChar char="○"/>
            </a:pPr>
            <a:r>
              <a:rPr lang="fr-CA" sz="1100"/>
              <a:t>Mesure intéressante: rassemble diversité d’acteur de l’eau pour travailler sur prochaine PNE</a:t>
            </a:r>
            <a:endParaRPr sz="1100"/>
          </a:p>
          <a:p>
            <a:pPr marL="0" lvl="1" indent="0" algn="l" rtl="0">
              <a:lnSpc>
                <a:spcPct val="100000"/>
              </a:lnSpc>
              <a:spcBef>
                <a:spcPts val="0"/>
              </a:spcBef>
              <a:spcAft>
                <a:spcPts val="0"/>
              </a:spcAft>
              <a:buClr>
                <a:schemeClr val="dk1"/>
              </a:buClr>
              <a:buSzPts val="1100"/>
              <a:buChar char="○"/>
            </a:pPr>
            <a:r>
              <a:rPr lang="fr-CA" sz="1100"/>
              <a:t>Inclusif mais le consensus peut être difficile</a:t>
            </a:r>
            <a:endParaRPr sz="1100"/>
          </a:p>
          <a:p>
            <a:pPr marL="0" lvl="0" indent="0" algn="l" rtl="0">
              <a:lnSpc>
                <a:spcPct val="100000"/>
              </a:lnSpc>
              <a:spcBef>
                <a:spcPts val="0"/>
              </a:spcBef>
              <a:spcAft>
                <a:spcPts val="0"/>
              </a:spcAft>
              <a:buClr>
                <a:schemeClr val="dk1"/>
              </a:buClr>
              <a:buSzPts val="1100"/>
              <a:buChar char="➢"/>
            </a:pPr>
            <a:r>
              <a:rPr lang="fr-CA" sz="1100"/>
              <a:t>Pour conclure: SQE a des objectifs clairs, un plan financier détaillé et un échéancier précis: Elle est la feuille de route pour la continuité de la politique québécoise relative à l’eau. </a:t>
            </a:r>
            <a:endParaRPr sz="1100"/>
          </a:p>
          <a:p>
            <a:pPr marL="0" lvl="0" indent="0" algn="l" rtl="0">
              <a:lnSpc>
                <a:spcPct val="100000"/>
              </a:lnSpc>
              <a:spcBef>
                <a:spcPts val="0"/>
              </a:spcBef>
              <a:spcAft>
                <a:spcPts val="0"/>
              </a:spcAft>
              <a:buSzPts val="1400"/>
              <a:buNone/>
            </a:pPr>
            <a:endParaRPr sz="1100"/>
          </a:p>
        </p:txBody>
      </p:sp>
      <p:sp>
        <p:nvSpPr>
          <p:cNvPr id="397" name="Google Shape;397;g310324267c7_0_2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fr-CA"/>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10324267c7_0_2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g310324267c7_0_2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None/>
            </a:pPr>
            <a:endParaRPr/>
          </a:p>
        </p:txBody>
      </p:sp>
      <p:sp>
        <p:nvSpPr>
          <p:cNvPr id="404" name="Google Shape;404;g310324267c7_0_2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fr-CA"/>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a59ec3ac1a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3a59ec3ac1a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fr-CA">
                <a:latin typeface="Calibri"/>
                <a:ea typeface="Calibri"/>
                <a:cs typeface="Calibri"/>
                <a:sym typeface="Calibri"/>
              </a:rPr>
              <a:t>(1) Au Canada, ce sont les communautés locales qui possèdent et exploitent la grande majorité des installations de traitement de l’eau potable et des eaux usées. </a:t>
            </a:r>
            <a:endParaRPr>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fr-CA">
                <a:latin typeface="Calibri"/>
                <a:ea typeface="Calibri"/>
                <a:cs typeface="Calibri"/>
                <a:sym typeface="Calibri"/>
              </a:rPr>
              <a:t>(2) Comme vous le savez, les municipalités font face à un sous-financement chronique, il devient de plus en plus pressant de réinvestir dans ces installations. Malheureusement, les programmes fédéraux et provinciaux d’infrastructure ne fournissent pas un financement adéquat et prévisible à long terme. Enfin, peu de programmes d’infrastructure couvrent les coûts d’exploitation et d’entretien à long terme, au-delà de l’immobilisation initiale. </a:t>
            </a:r>
            <a:endParaRPr>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fr-CA">
                <a:latin typeface="Calibri"/>
                <a:ea typeface="Calibri"/>
                <a:cs typeface="Calibri"/>
                <a:sym typeface="Calibri"/>
              </a:rPr>
              <a:t>(3) Au lieu de financer adéquatement les municipalités, les gouvernements fédéraux qui se sont succédé ont cherché à pousser les municipalités vers la privatisation par le truchement des partenariats public-privé (PPP). </a:t>
            </a:r>
            <a:endParaRPr>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a:latin typeface="Calibri"/>
              <a:ea typeface="Calibri"/>
              <a:cs typeface="Calibri"/>
              <a:sym typeface="Calibri"/>
            </a:endParaRPr>
          </a:p>
          <a:p>
            <a:pPr marL="0" lvl="0" indent="0" algn="l" rtl="0">
              <a:spcBef>
                <a:spcPts val="0"/>
              </a:spcBef>
              <a:spcAft>
                <a:spcPts val="0"/>
              </a:spcAft>
              <a:buNone/>
            </a:pPr>
            <a:r>
              <a:rPr lang="fr-CA">
                <a:latin typeface="Calibri"/>
                <a:ea typeface="Calibri"/>
                <a:cs typeface="Calibri"/>
                <a:sym typeface="Calibri"/>
              </a:rPr>
              <a:t>(4) Le PPP est une forme de privatisation. Il s’agit d’un contrat, sur plusieurs décennies, avec une ou des entreprises privées pour le financement, la gestion, l’exploitation ou la propriété d’une infrastructure ou d’un service public. Au Canada, très peu de communautés ont tenté l’expérience du PPP pour leurs services d’eau potable ou d’eaux usées, mais on peut quand même en tirer des leçons. Les données de la vérificatrice générale de l’Ontario confirment que les PPP coûtent nettement plus cher que les infrastructures financées et exploitées par l’État. </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fr-CA">
                <a:latin typeface="Calibri"/>
                <a:ea typeface="Calibri"/>
                <a:cs typeface="Calibri"/>
                <a:sym typeface="Calibri"/>
              </a:rPr>
              <a:t>La privatisation des services d’eau potable et d’eaux usées entraîne énormément d’impacts négatifs pour la population.</a:t>
            </a:r>
            <a:endParaRPr>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arenBoth"/>
            </a:pPr>
            <a:r>
              <a:rPr lang="fr-CA">
                <a:latin typeface="Calibri"/>
                <a:ea typeface="Calibri"/>
                <a:cs typeface="Calibri"/>
                <a:sym typeface="Calibri"/>
              </a:rPr>
              <a:t>La privatisation amène une baisse de la qualité de l’eau. Par exemple, au Royaume-Uni, suite à la privatisation des entreprises publiques de gestion de l’eau, les cas de dysenterie ont quadruplé en un an à cause de la mauvaise qualité de l’eau. </a:t>
            </a:r>
            <a:endParaRPr>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arenBoth"/>
            </a:pPr>
            <a:r>
              <a:rPr lang="fr-CA">
                <a:latin typeface="Calibri"/>
                <a:ea typeface="Calibri"/>
                <a:cs typeface="Calibri"/>
                <a:sym typeface="Calibri"/>
              </a:rPr>
              <a:t>Toujours au Royaume-Uni, les interruptions de service se sont multipliées. Le nombre de coupures a triplé en un an. N’est-il pas inhumain de couper l’eau, essentielle à la vie, aux plus démuni-e-s qui n’ont pas les moyens de la payer?</a:t>
            </a:r>
            <a:endParaRPr>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arenBoth"/>
            </a:pPr>
            <a:r>
              <a:rPr lang="fr-CA">
                <a:latin typeface="Calibri"/>
                <a:ea typeface="Calibri"/>
                <a:cs typeface="Calibri"/>
                <a:sym typeface="Calibri"/>
              </a:rPr>
              <a:t>Au Royaume-Uni encore, certaines maladies qui semblaient être éradiquées sont revenues en force suite à la privatisation des services de l’eau. Les personnes défavorisées ont dû réduire leur consommation d’eau. Certaines ont donc diminué drastiquement le lavage des mains et les douches. Ces problèmes d’hygiène ont entraîné des problèmes de santé publique.</a:t>
            </a:r>
            <a:endParaRPr>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arenBoth"/>
            </a:pPr>
            <a:r>
              <a:rPr lang="fr-CA">
                <a:latin typeface="Calibri"/>
                <a:ea typeface="Calibri"/>
                <a:cs typeface="Calibri"/>
                <a:sym typeface="Calibri"/>
              </a:rPr>
              <a:t>Au Royaume-Uni, suite à la privatisation, le prix de l’eau a augmenté en moyenne de 14%. En France également, le prix de l’eau est en moyenne plus élevé dans les villes où les entreprises privées gèrent l’eau que dans les villes où l’eau est gérée par des administration municipales.</a:t>
            </a:r>
            <a:endParaRPr>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arenBoth"/>
            </a:pPr>
            <a:r>
              <a:rPr lang="fr-CA">
                <a:latin typeface="Calibri"/>
                <a:ea typeface="Calibri"/>
                <a:cs typeface="Calibri"/>
                <a:sym typeface="Calibri"/>
              </a:rPr>
              <a:t>Au Royaume-Uni, durant les 5 premières années suivant la privatisation, 17% des emplois du secteur de l’eau ont été perdus et il y a eu détérioration des conditions de travail. </a:t>
            </a:r>
            <a:endParaRPr>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a:latin typeface="Calibri"/>
              <a:ea typeface="Calibri"/>
              <a:cs typeface="Calibri"/>
              <a:sym typeface="Calibri"/>
            </a:endParaRPr>
          </a:p>
        </p:txBody>
      </p:sp>
      <p:sp>
        <p:nvSpPr>
          <p:cNvPr id="414" name="Google Shape;414;g3a59ec3ac1a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fr-CA"/>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3a59ec3ac1a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3a59ec3ac1a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298450" algn="l" rtl="0">
              <a:lnSpc>
                <a:spcPct val="115000"/>
              </a:lnSpc>
              <a:spcBef>
                <a:spcPts val="0"/>
              </a:spcBef>
              <a:spcAft>
                <a:spcPts val="0"/>
              </a:spcAft>
              <a:buClr>
                <a:schemeClr val="dk1"/>
              </a:buClr>
              <a:buSzPts val="1100"/>
              <a:buChar char="➢"/>
            </a:pPr>
            <a:r>
              <a:rPr lang="fr-CA" sz="1100"/>
              <a:t>Plus précisément, l’eau a le statut d’un bien public dans la loi de l’État</a:t>
            </a:r>
            <a:endParaRPr sz="1100"/>
          </a:p>
          <a:p>
            <a:pPr marL="0" lvl="1" indent="-298450" algn="l" rtl="0">
              <a:lnSpc>
                <a:spcPct val="115000"/>
              </a:lnSpc>
              <a:spcBef>
                <a:spcPts val="0"/>
              </a:spcBef>
              <a:spcAft>
                <a:spcPts val="0"/>
              </a:spcAft>
              <a:buClr>
                <a:schemeClr val="dk1"/>
              </a:buClr>
              <a:buSzPts val="1100"/>
              <a:buChar char="○"/>
            </a:pPr>
            <a:r>
              <a:rPr lang="fr-CA" sz="1100"/>
              <a:t> Toutes les ressources en eau, qu’elles soient de surface (comme les rivières et les lacs) ou souterraines (aquifères), sont théoriquement détenues par l'État pour le bénéfice du public.</a:t>
            </a:r>
            <a:endParaRPr sz="1100"/>
          </a:p>
          <a:p>
            <a:pPr marL="0" lvl="1" indent="-298450" algn="l" rtl="0">
              <a:lnSpc>
                <a:spcPct val="115000"/>
              </a:lnSpc>
              <a:spcBef>
                <a:spcPts val="0"/>
              </a:spcBef>
              <a:spcAft>
                <a:spcPts val="0"/>
              </a:spcAft>
              <a:buClr>
                <a:schemeClr val="dk1"/>
              </a:buClr>
              <a:buSzPts val="1100"/>
              <a:buChar char="○"/>
            </a:pPr>
            <a:r>
              <a:rPr lang="fr-CA" sz="1100"/>
              <a:t>Et comme expliqué tantôt, ce qui est la propriété de quelqu’un (incluant un état) peut être vendu</a:t>
            </a:r>
            <a:endParaRPr sz="1100"/>
          </a:p>
          <a:p>
            <a:pPr marL="0" lvl="0" indent="-298450" algn="l" rtl="0">
              <a:lnSpc>
                <a:spcPct val="115000"/>
              </a:lnSpc>
              <a:spcBef>
                <a:spcPts val="0"/>
              </a:spcBef>
              <a:spcAft>
                <a:spcPts val="0"/>
              </a:spcAft>
              <a:buClr>
                <a:schemeClr val="dk1"/>
              </a:buClr>
              <a:buSzPts val="1100"/>
              <a:buChar char="➢"/>
            </a:pPr>
            <a:r>
              <a:rPr lang="fr-CA" sz="1100"/>
              <a:t>Donc dans la pratique: Les sources d'eau elles-mêmes sont publiques, mais les droits d'usage sont souvent détenus de manière privée, parfois depuis des décennies.</a:t>
            </a:r>
            <a:endParaRPr sz="1100"/>
          </a:p>
          <a:p>
            <a:pPr marL="0" lvl="0" indent="-298450" algn="l" rtl="0">
              <a:lnSpc>
                <a:spcPct val="115000"/>
              </a:lnSpc>
              <a:spcBef>
                <a:spcPts val="0"/>
              </a:spcBef>
              <a:spcAft>
                <a:spcPts val="0"/>
              </a:spcAft>
              <a:buClr>
                <a:schemeClr val="dk1"/>
              </a:buClr>
              <a:buSzPts val="1100"/>
              <a:buChar char="➢"/>
            </a:pPr>
            <a:r>
              <a:rPr lang="fr-CA" sz="1100"/>
              <a:t>Ces droits sont fréquemment transférés et négociés, surtout dans les secteurs agricoles, créant un marché de l'eau.</a:t>
            </a:r>
            <a:endParaRPr sz="1100"/>
          </a:p>
          <a:p>
            <a:pPr marL="0" lvl="0" indent="0" algn="l" rtl="0">
              <a:spcBef>
                <a:spcPts val="1200"/>
              </a:spcBef>
              <a:spcAft>
                <a:spcPts val="0"/>
              </a:spcAft>
              <a:buNone/>
            </a:pPr>
            <a:endParaRPr/>
          </a:p>
        </p:txBody>
      </p:sp>
      <p:sp>
        <p:nvSpPr>
          <p:cNvPr id="422" name="Google Shape;422;g3a59ec3ac1a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fr-CA"/>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a59ec3ac1a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3a59ec3ac1a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g3a59ec3ac1a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fr-CA"/>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3a59ec3ac1a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3a59ec3ac1a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g3a59ec3ac1a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fr-CA"/>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159b4b8f8d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g3159b4b8f8d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7" name="Google Shape;447;g3159b4b8f8d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CA"/>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159b4b8f8d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g3159b4b8f8d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fr-CA" sz="1100"/>
              <a:t>Mesures et projets à privilégier </a:t>
            </a:r>
            <a:endParaRPr sz="1100"/>
          </a:p>
          <a:p>
            <a:pPr marL="0" lvl="0" indent="0" algn="l" rtl="0">
              <a:lnSpc>
                <a:spcPct val="115000"/>
              </a:lnSpc>
              <a:spcBef>
                <a:spcPts val="0"/>
              </a:spcBef>
              <a:spcAft>
                <a:spcPts val="0"/>
              </a:spcAft>
              <a:buClr>
                <a:schemeClr val="dk1"/>
              </a:buClr>
              <a:buSzPts val="1100"/>
              <a:buChar char="➢"/>
            </a:pPr>
            <a:r>
              <a:rPr lang="fr-CA" sz="1100"/>
              <a:t>Prendre soin de l’eau: favoriser approche de l’hydrologie régénérative</a:t>
            </a:r>
            <a:endParaRPr sz="1100"/>
          </a:p>
          <a:p>
            <a:pPr marL="0" lvl="0" indent="0" algn="l" rtl="0">
              <a:lnSpc>
                <a:spcPct val="115000"/>
              </a:lnSpc>
              <a:spcBef>
                <a:spcPts val="0"/>
              </a:spcBef>
              <a:spcAft>
                <a:spcPts val="0"/>
              </a:spcAft>
              <a:buClr>
                <a:schemeClr val="dk1"/>
              </a:buClr>
              <a:buSzPts val="1100"/>
              <a:buChar char="➢"/>
            </a:pPr>
            <a:r>
              <a:rPr lang="fr-CA" sz="1100"/>
              <a:t>On va chercher à regénérere les hydro-systèmes : soit l’enseble des cours d’eau et de tout les milieux aquatiques qui vivent autour de ce cours d’eau</a:t>
            </a:r>
            <a:endParaRPr sz="1100"/>
          </a:p>
          <a:p>
            <a:pPr marL="0" lvl="0" indent="0" algn="l" rtl="0">
              <a:lnSpc>
                <a:spcPct val="115000"/>
              </a:lnSpc>
              <a:spcBef>
                <a:spcPts val="0"/>
              </a:spcBef>
              <a:spcAft>
                <a:spcPts val="0"/>
              </a:spcAft>
              <a:buClr>
                <a:schemeClr val="dk1"/>
              </a:buClr>
              <a:buSzPts val="1100"/>
              <a:buChar char="➢"/>
            </a:pPr>
            <a:r>
              <a:rPr lang="fr-CA" sz="1100"/>
              <a:t>Hydrologie regénérative par du constat de la pompe biotique.</a:t>
            </a:r>
            <a:endParaRPr sz="1100"/>
          </a:p>
          <a:p>
            <a:pPr marL="0" lvl="1" indent="0" algn="l" rtl="0">
              <a:lnSpc>
                <a:spcPct val="115000"/>
              </a:lnSpc>
              <a:spcBef>
                <a:spcPts val="0"/>
              </a:spcBef>
              <a:spcAft>
                <a:spcPts val="0"/>
              </a:spcAft>
              <a:buClr>
                <a:schemeClr val="dk1"/>
              </a:buClr>
              <a:buSzPts val="1100"/>
              <a:buChar char="○"/>
            </a:pPr>
            <a:r>
              <a:rPr lang="fr-CA" sz="1100"/>
              <a:t>La pomple biotique c’est que les forêts sont capable de capter et générer de la pluie</a:t>
            </a:r>
            <a:endParaRPr sz="1100"/>
          </a:p>
          <a:p>
            <a:pPr marL="0" lvl="0" indent="0" algn="l" rtl="0">
              <a:lnSpc>
                <a:spcPct val="115000"/>
              </a:lnSpc>
              <a:spcBef>
                <a:spcPts val="0"/>
              </a:spcBef>
              <a:spcAft>
                <a:spcPts val="0"/>
              </a:spcAft>
              <a:buClr>
                <a:schemeClr val="dk1"/>
              </a:buClr>
              <a:buSzPts val="1100"/>
              <a:buFont typeface="Arial"/>
              <a:buNone/>
            </a:pPr>
            <a:r>
              <a:rPr lang="fr-CA" sz="1100"/>
              <a:t>1. Donc va chercher à végétaliser le plus possible</a:t>
            </a:r>
            <a:endParaRPr sz="1100"/>
          </a:p>
          <a:p>
            <a:pPr marL="0" lvl="0" indent="0" algn="l" rtl="0">
              <a:lnSpc>
                <a:spcPct val="115000"/>
              </a:lnSpc>
              <a:spcBef>
                <a:spcPts val="0"/>
              </a:spcBef>
              <a:spcAft>
                <a:spcPts val="0"/>
              </a:spcAft>
              <a:buClr>
                <a:schemeClr val="dk1"/>
              </a:buClr>
              <a:buSzPts val="1100"/>
              <a:buFont typeface="Arial"/>
              <a:buNone/>
            </a:pPr>
            <a:r>
              <a:rPr lang="fr-CA" sz="1100"/>
              <a:t>2. Ralentir l’écoulement de l’eau qui tombe sur le territoire</a:t>
            </a:r>
            <a:endParaRPr sz="1100"/>
          </a:p>
          <a:p>
            <a:pPr marL="0" lvl="0" indent="0" algn="l" rtl="0">
              <a:lnSpc>
                <a:spcPct val="115000"/>
              </a:lnSpc>
              <a:spcBef>
                <a:spcPts val="0"/>
              </a:spcBef>
              <a:spcAft>
                <a:spcPts val="0"/>
              </a:spcAft>
              <a:buClr>
                <a:schemeClr val="dk1"/>
              </a:buClr>
              <a:buSzPts val="1100"/>
              <a:buChar char="➢"/>
            </a:pPr>
            <a:r>
              <a:rPr lang="fr-CA" sz="1100"/>
              <a:t>On sais qu’avec les CC on va avoir des des longues sécheresses et des pluies diluviennes et cette eau: il faut la ralentir, la maintenir sur le territoire</a:t>
            </a:r>
            <a:endParaRPr sz="1100"/>
          </a:p>
          <a:p>
            <a:pPr marL="0" lvl="0" indent="0" algn="l" rtl="0">
              <a:lnSpc>
                <a:spcPct val="115000"/>
              </a:lnSpc>
              <a:spcBef>
                <a:spcPts val="0"/>
              </a:spcBef>
              <a:spcAft>
                <a:spcPts val="0"/>
              </a:spcAft>
              <a:buClr>
                <a:schemeClr val="dk1"/>
              </a:buClr>
              <a:buSzPts val="1100"/>
              <a:buChar char="➢"/>
            </a:pPr>
            <a:r>
              <a:rPr lang="fr-CA" sz="1100"/>
              <a:t>On s’appuie du trio: Eau-Sol-Arbres. On va chercher à faire cheminer l’eau sur le territoire où elle tombe dans des canaux végétalisés construits (creuser si le terrain est pentue) qui comprend des bassins d’infiltration, des milieux humides (marais) et des oasis de biodiversité </a:t>
            </a:r>
            <a:endParaRPr sz="1100"/>
          </a:p>
          <a:p>
            <a:pPr marL="89999" lvl="1" indent="-89999" algn="l" rtl="0">
              <a:lnSpc>
                <a:spcPct val="115000"/>
              </a:lnSpc>
              <a:spcBef>
                <a:spcPts val="0"/>
              </a:spcBef>
              <a:spcAft>
                <a:spcPts val="0"/>
              </a:spcAft>
              <a:buClr>
                <a:schemeClr val="dk1"/>
              </a:buClr>
              <a:buSzPts val="1100"/>
              <a:buChar char="○"/>
            </a:pPr>
            <a:r>
              <a:rPr lang="fr-CA" sz="1100"/>
              <a:t>Pour recharger tout doucement les sols, les nappes phréatiques, les rivières, etc.</a:t>
            </a:r>
            <a:endParaRPr sz="1100"/>
          </a:p>
          <a:p>
            <a:pPr marL="0" lvl="0" indent="0" algn="l" rtl="0">
              <a:lnSpc>
                <a:spcPct val="115000"/>
              </a:lnSpc>
              <a:spcBef>
                <a:spcPts val="0"/>
              </a:spcBef>
              <a:spcAft>
                <a:spcPts val="0"/>
              </a:spcAft>
              <a:buClr>
                <a:schemeClr val="dk1"/>
              </a:buClr>
              <a:buSzPts val="1100"/>
              <a:buChar char="➢"/>
            </a:pPr>
            <a:r>
              <a:rPr lang="fr-CA" sz="1100"/>
              <a:t>Privilégier les sols vivants, riches en matière organique : ils vont avoir un rôle d’éponge</a:t>
            </a:r>
            <a:endParaRPr sz="1100"/>
          </a:p>
          <a:p>
            <a:pPr marL="89999" lvl="1" indent="-89999" algn="l" rtl="0">
              <a:lnSpc>
                <a:spcPct val="115000"/>
              </a:lnSpc>
              <a:spcBef>
                <a:spcPts val="0"/>
              </a:spcBef>
              <a:spcAft>
                <a:spcPts val="0"/>
              </a:spcAft>
              <a:buClr>
                <a:schemeClr val="dk1"/>
              </a:buClr>
              <a:buSzPts val="1100"/>
              <a:buChar char="○"/>
            </a:pPr>
            <a:r>
              <a:rPr lang="fr-CA" sz="1100"/>
              <a:t>Capacité d'absorption très élevée et limitent le ruissellement</a:t>
            </a:r>
            <a:endParaRPr sz="1100"/>
          </a:p>
          <a:p>
            <a:pPr marL="0" lvl="0" indent="0" algn="l" rtl="0">
              <a:lnSpc>
                <a:spcPct val="115000"/>
              </a:lnSpc>
              <a:spcBef>
                <a:spcPts val="0"/>
              </a:spcBef>
              <a:spcAft>
                <a:spcPts val="0"/>
              </a:spcAft>
              <a:buClr>
                <a:schemeClr val="dk1"/>
              </a:buClr>
              <a:buSzPts val="1100"/>
              <a:buChar char="➢"/>
            </a:pPr>
            <a:r>
              <a:rPr lang="fr-CA" sz="1100"/>
              <a:t>L’idée, c’est de contrer le régimes de pluies intensives et de perte de capacité d’infiltration des sols </a:t>
            </a:r>
            <a:endParaRPr sz="1100"/>
          </a:p>
          <a:p>
            <a:pPr marL="0" lvl="0" indent="0" algn="l" rtl="0">
              <a:lnSpc>
                <a:spcPct val="115000"/>
              </a:lnSpc>
              <a:spcBef>
                <a:spcPts val="0"/>
              </a:spcBef>
              <a:spcAft>
                <a:spcPts val="0"/>
              </a:spcAft>
              <a:buClr>
                <a:schemeClr val="dk1"/>
              </a:buClr>
              <a:buSzPts val="1100"/>
              <a:buChar char="➢"/>
            </a:pPr>
            <a:r>
              <a:rPr lang="fr-CA" sz="1100"/>
              <a:t>Donc: Régénérons les sols avec des techniques agro-écologiques en donnant de la matière organique et en recouvrant les sols de couvert végétaux pour nourrir le sol</a:t>
            </a:r>
            <a:endParaRPr sz="1100"/>
          </a:p>
          <a:p>
            <a:pPr marL="0" lvl="0" indent="0" algn="l" rtl="0">
              <a:lnSpc>
                <a:spcPct val="115000"/>
              </a:lnSpc>
              <a:spcBef>
                <a:spcPts val="0"/>
              </a:spcBef>
              <a:spcAft>
                <a:spcPts val="0"/>
              </a:spcAft>
              <a:buClr>
                <a:schemeClr val="dk1"/>
              </a:buClr>
              <a:buSzPts val="1100"/>
              <a:buChar char="➢"/>
            </a:pPr>
            <a:r>
              <a:rPr lang="fr-CA" sz="1100"/>
              <a:t>Aussi: valoriser les arbres. De récentes études ont montrées que les arbres de la forêt amazonienne sont capable de déclencher leur propre pluies 2 mois avant la saison des pluie</a:t>
            </a:r>
            <a:endParaRPr sz="1100"/>
          </a:p>
          <a:p>
            <a:pPr marL="179999" lvl="1" indent="-179999" algn="l" rtl="0">
              <a:lnSpc>
                <a:spcPct val="115000"/>
              </a:lnSpc>
              <a:spcBef>
                <a:spcPts val="0"/>
              </a:spcBef>
              <a:spcAft>
                <a:spcPts val="0"/>
              </a:spcAft>
              <a:buClr>
                <a:schemeClr val="dk1"/>
              </a:buClr>
              <a:buSzPts val="1100"/>
              <a:buChar char="○"/>
            </a:pPr>
            <a:r>
              <a:rPr lang="fr-CA" sz="1100"/>
              <a:t>La saison des pluies est généralement apporté par les courants océaniques (régi par le grand cycle de l’eau)</a:t>
            </a:r>
            <a:endParaRPr sz="1100"/>
          </a:p>
          <a:p>
            <a:pPr marL="179999" lvl="1" indent="-179999" algn="l" rtl="0">
              <a:lnSpc>
                <a:spcPct val="115000"/>
              </a:lnSpc>
              <a:spcBef>
                <a:spcPts val="0"/>
              </a:spcBef>
              <a:spcAft>
                <a:spcPts val="0"/>
              </a:spcAft>
              <a:buClr>
                <a:schemeClr val="dk1"/>
              </a:buClr>
              <a:buSzPts val="1100"/>
              <a:buChar char="○"/>
            </a:pPr>
            <a:r>
              <a:rPr lang="fr-CA" sz="1100"/>
              <a:t>Mais en restaurant le cycle local de l’eau : évaporation-condensation-précipitation. On peut se rendre plus résilient face aux enjeux climatiques. </a:t>
            </a:r>
            <a:endParaRPr/>
          </a:p>
        </p:txBody>
      </p:sp>
      <p:sp>
        <p:nvSpPr>
          <p:cNvPr id="456" name="Google Shape;456;g3159b4b8f8d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CA"/>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3159b4b8f8d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g3159b4b8f8d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4" name="Google Shape;464;g3159b4b8f8d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CA"/>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fr-CA" sz="1100"/>
              <a:t>Eau Secours</a:t>
            </a:r>
            <a:endParaRPr sz="1100"/>
          </a:p>
          <a:p>
            <a:pPr marL="0" lvl="0" indent="0" algn="l" rtl="0">
              <a:lnSpc>
                <a:spcPct val="115000"/>
              </a:lnSpc>
              <a:spcBef>
                <a:spcPts val="0"/>
              </a:spcBef>
              <a:spcAft>
                <a:spcPts val="0"/>
              </a:spcAft>
              <a:buClr>
                <a:schemeClr val="dk1"/>
              </a:buClr>
              <a:buSzPts val="1100"/>
              <a:buChar char="➢"/>
            </a:pPr>
            <a:r>
              <a:rPr lang="fr-CA" sz="1100"/>
              <a:t>Question de nous présenter un peu, Eau secours est un OSBL, donc un organisme à but non-lucratif. </a:t>
            </a:r>
            <a:endParaRPr sz="1100"/>
          </a:p>
          <a:p>
            <a:pPr marL="0" lvl="0" indent="0" algn="l" rtl="0">
              <a:lnSpc>
                <a:spcPct val="115000"/>
              </a:lnSpc>
              <a:spcBef>
                <a:spcPts val="0"/>
              </a:spcBef>
              <a:spcAft>
                <a:spcPts val="0"/>
              </a:spcAft>
              <a:buClr>
                <a:schemeClr val="dk1"/>
              </a:buClr>
              <a:buSzPts val="1100"/>
              <a:buChar char="➢"/>
            </a:pPr>
            <a:r>
              <a:rPr lang="fr-CA" sz="1100"/>
              <a:t>On est une petite équipe qui travaille à la protection de l’eau et dans le fond, on travaille comme une courroie de transmission de connaissances et de demandes.</a:t>
            </a:r>
            <a:endParaRPr sz="1100"/>
          </a:p>
          <a:p>
            <a:pPr marL="0" lvl="1" indent="0" algn="l" rtl="0">
              <a:lnSpc>
                <a:spcPct val="115000"/>
              </a:lnSpc>
              <a:spcBef>
                <a:spcPts val="0"/>
              </a:spcBef>
              <a:spcAft>
                <a:spcPts val="0"/>
              </a:spcAft>
              <a:buClr>
                <a:schemeClr val="dk1"/>
              </a:buClr>
              <a:buSzPts val="1100"/>
              <a:buChar char="○"/>
            </a:pPr>
            <a:r>
              <a:rPr lang="fr-CA" sz="1100"/>
              <a:t>On aide les citoyens et les élus, les comités, les coalitions avec les connaissances et les expertises (des centres de recherches, professeurs, groupes d’experts…) </a:t>
            </a:r>
            <a:endParaRPr sz="1100"/>
          </a:p>
          <a:p>
            <a:pPr marL="0" lvl="1" indent="0" algn="l" rtl="0">
              <a:lnSpc>
                <a:spcPct val="115000"/>
              </a:lnSpc>
              <a:spcBef>
                <a:spcPts val="0"/>
              </a:spcBef>
              <a:spcAft>
                <a:spcPts val="0"/>
              </a:spcAft>
              <a:buClr>
                <a:schemeClr val="dk1"/>
              </a:buClr>
              <a:buSzPts val="1100"/>
              <a:buChar char="○"/>
            </a:pPr>
            <a:r>
              <a:rPr lang="fr-CA" sz="1100"/>
              <a:t>Et inversement, on porte les connaissances citoyennes et locales, mais surtout les revendications, inquiétudes et propositions des citoyens dans les différents milieux de collaborations:</a:t>
            </a:r>
            <a:endParaRPr sz="1100"/>
          </a:p>
          <a:p>
            <a:pPr marL="0" lvl="1" indent="0" algn="l" rtl="0">
              <a:lnSpc>
                <a:spcPct val="115000"/>
              </a:lnSpc>
              <a:spcBef>
                <a:spcPts val="0"/>
              </a:spcBef>
              <a:spcAft>
                <a:spcPts val="0"/>
              </a:spcAft>
              <a:buClr>
                <a:schemeClr val="dk1"/>
              </a:buClr>
              <a:buSzPts val="1100"/>
              <a:buChar char="○"/>
            </a:pPr>
            <a:r>
              <a:rPr lang="fr-CA" sz="1100"/>
              <a:t>On travaille avec des coalitions de groupes environnementaux, des regroupement d’experts sur l’eau (villes, professeurs, ingénieurs et le milieu politique (comité de travail, travaux législatifs, consultations publiques)</a:t>
            </a:r>
            <a:endParaRPr sz="1100"/>
          </a:p>
          <a:p>
            <a:pPr marL="0" lvl="0" indent="0" algn="l" rtl="0">
              <a:lnSpc>
                <a:spcPct val="100000"/>
              </a:lnSpc>
              <a:spcBef>
                <a:spcPts val="0"/>
              </a:spcBef>
              <a:spcAft>
                <a:spcPts val="0"/>
              </a:spcAft>
              <a:buSzPts val="1400"/>
              <a:buNone/>
            </a:pPr>
            <a:endParaRPr/>
          </a:p>
        </p:txBody>
      </p:sp>
      <p:sp>
        <p:nvSpPr>
          <p:cNvPr id="314" name="Google Shape;31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0" name="Google Shape;47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0ff2203d3c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None/>
            </a:pPr>
            <a:r>
              <a:rPr lang="fr-CA" sz="1100"/>
              <a:t>Plan de présentation</a:t>
            </a:r>
            <a:endParaRPr sz="1100"/>
          </a:p>
          <a:p>
            <a:pPr marL="0" lvl="0" indent="0" algn="l" rtl="0">
              <a:lnSpc>
                <a:spcPct val="115000"/>
              </a:lnSpc>
              <a:spcBef>
                <a:spcPts val="0"/>
              </a:spcBef>
              <a:spcAft>
                <a:spcPts val="0"/>
              </a:spcAft>
              <a:buClr>
                <a:schemeClr val="dk1"/>
              </a:buClr>
              <a:buSzPts val="1100"/>
              <a:buChar char="➢"/>
            </a:pPr>
            <a:r>
              <a:rPr lang="fr-CA" sz="1100"/>
              <a:t>Pour ma présentation, je vous propose de commencer par parler du contexte hydro-social québécoi</a:t>
            </a:r>
            <a:endParaRPr sz="1100"/>
          </a:p>
          <a:p>
            <a:pPr marL="0" lvl="1" indent="0" algn="l" rtl="0">
              <a:lnSpc>
                <a:spcPct val="115000"/>
              </a:lnSpc>
              <a:spcBef>
                <a:spcPts val="0"/>
              </a:spcBef>
              <a:spcAft>
                <a:spcPts val="0"/>
              </a:spcAft>
              <a:buClr>
                <a:schemeClr val="dk1"/>
              </a:buClr>
              <a:buSzPts val="1100"/>
              <a:buChar char="○"/>
            </a:pPr>
            <a:r>
              <a:rPr lang="fr-CA" sz="1100"/>
              <a:t>C’est à dire vous parler de l’abondance de l’eau dans le monde et ici</a:t>
            </a:r>
            <a:endParaRPr sz="1100"/>
          </a:p>
          <a:p>
            <a:pPr marL="0" lvl="1" indent="0" algn="l" rtl="0">
              <a:lnSpc>
                <a:spcPct val="115000"/>
              </a:lnSpc>
              <a:spcBef>
                <a:spcPts val="0"/>
              </a:spcBef>
              <a:spcAft>
                <a:spcPts val="0"/>
              </a:spcAft>
              <a:buClr>
                <a:schemeClr val="dk1"/>
              </a:buClr>
              <a:buSzPts val="1100"/>
              <a:buChar char="○"/>
            </a:pPr>
            <a:r>
              <a:rPr lang="fr-CA" sz="1100"/>
              <a:t> et de la relation des population avec l’eau répartie sur le territoire</a:t>
            </a:r>
            <a:endParaRPr sz="1100"/>
          </a:p>
          <a:p>
            <a:pPr marL="0" lvl="0" indent="0" algn="l" rtl="0">
              <a:lnSpc>
                <a:spcPct val="115000"/>
              </a:lnSpc>
              <a:spcBef>
                <a:spcPts val="0"/>
              </a:spcBef>
              <a:spcAft>
                <a:spcPts val="0"/>
              </a:spcAft>
              <a:buClr>
                <a:schemeClr val="dk1"/>
              </a:buClr>
              <a:buSzPts val="1100"/>
              <a:buChar char="➢"/>
            </a:pPr>
            <a:r>
              <a:rPr lang="fr-CA" sz="1100"/>
              <a:t>Ensuite, j’aimerais utiliser un cas spécifique près de la Ville de Montréal pour aborder certains enjeux d’eau et de gouvernance.</a:t>
            </a:r>
            <a:endParaRPr sz="1100"/>
          </a:p>
          <a:p>
            <a:pPr marL="0" lvl="0" indent="0" algn="l" rtl="0">
              <a:lnSpc>
                <a:spcPct val="115000"/>
              </a:lnSpc>
              <a:spcBef>
                <a:spcPts val="0"/>
              </a:spcBef>
              <a:spcAft>
                <a:spcPts val="0"/>
              </a:spcAft>
              <a:buClr>
                <a:schemeClr val="dk1"/>
              </a:buClr>
              <a:buSzPts val="1100"/>
              <a:buChar char="➢"/>
            </a:pPr>
            <a:r>
              <a:rPr lang="fr-CA" sz="1100"/>
              <a:t>Par la suite je ferai le pont avec notre cadre de gouvernance de l’eau québécois</a:t>
            </a:r>
            <a:endParaRPr sz="1100"/>
          </a:p>
          <a:p>
            <a:pPr marL="0" lvl="1" indent="0" algn="l" rtl="0">
              <a:lnSpc>
                <a:spcPct val="115000"/>
              </a:lnSpc>
              <a:spcBef>
                <a:spcPts val="0"/>
              </a:spcBef>
              <a:spcAft>
                <a:spcPts val="0"/>
              </a:spcAft>
              <a:buClr>
                <a:schemeClr val="dk1"/>
              </a:buClr>
              <a:buSzPts val="1100"/>
              <a:buChar char="○"/>
            </a:pPr>
            <a:r>
              <a:rPr lang="fr-CA" sz="1100"/>
              <a:t>Donc comme les politiques publiques et les lois encadrent l’utilisation qu’on fait de la ressource.</a:t>
            </a:r>
            <a:endParaRPr sz="1100"/>
          </a:p>
          <a:p>
            <a:pPr marL="0" lvl="0" indent="0" algn="l" rtl="0">
              <a:lnSpc>
                <a:spcPct val="115000"/>
              </a:lnSpc>
              <a:spcBef>
                <a:spcPts val="0"/>
              </a:spcBef>
              <a:spcAft>
                <a:spcPts val="0"/>
              </a:spcAft>
              <a:buClr>
                <a:schemeClr val="dk1"/>
              </a:buClr>
              <a:buSzPts val="1100"/>
              <a:buChar char="➢"/>
            </a:pPr>
            <a:r>
              <a:rPr lang="fr-CA" sz="1100"/>
              <a:t>J’aimerais ensuite vous présenter le cas de la Californie pour illustrer les conséquences que peuvent avoir des pressions fortes et constantes sur l’eau</a:t>
            </a:r>
            <a:endParaRPr sz="1100"/>
          </a:p>
          <a:p>
            <a:pPr marL="0" lvl="0" indent="0" algn="l" rtl="0">
              <a:lnSpc>
                <a:spcPct val="115000"/>
              </a:lnSpc>
              <a:spcBef>
                <a:spcPts val="0"/>
              </a:spcBef>
              <a:spcAft>
                <a:spcPts val="0"/>
              </a:spcAft>
              <a:buClr>
                <a:schemeClr val="dk1"/>
              </a:buClr>
              <a:buSzPts val="1100"/>
              <a:buChar char="➢"/>
            </a:pPr>
            <a:r>
              <a:rPr lang="fr-CA" sz="1100"/>
              <a:t>Finalement, je terminerai sur une note plus légère pour discuter de pistes d’action pour protéger notre eau. </a:t>
            </a:r>
            <a:endParaRPr sz="1100"/>
          </a:p>
          <a:p>
            <a:pPr marL="0" lvl="0" indent="0" algn="l" rtl="0">
              <a:lnSpc>
                <a:spcPct val="115000"/>
              </a:lnSpc>
              <a:spcBef>
                <a:spcPts val="0"/>
              </a:spcBef>
              <a:spcAft>
                <a:spcPts val="0"/>
              </a:spcAft>
              <a:buClr>
                <a:schemeClr val="dk1"/>
              </a:buClr>
              <a:buSzPts val="1100"/>
              <a:buNone/>
            </a:pPr>
            <a:r>
              <a:rPr lang="fr-CA" sz="1100"/>
              <a:t>Et terme de déroulement, n’hésitez surtout pas à poser vos questions ou réagir durant la présentation, c’est toujours plus stimulant d’être dans un échange qu’en monologue.</a:t>
            </a:r>
            <a:endParaRPr sz="1100"/>
          </a:p>
          <a:p>
            <a:pPr marL="158750" lvl="0" indent="0" algn="l" rtl="0">
              <a:lnSpc>
                <a:spcPct val="115000"/>
              </a:lnSpc>
              <a:spcBef>
                <a:spcPts val="0"/>
              </a:spcBef>
              <a:spcAft>
                <a:spcPts val="0"/>
              </a:spcAft>
              <a:buClr>
                <a:schemeClr val="dk1"/>
              </a:buClr>
              <a:buSzPts val="1100"/>
              <a:buNone/>
            </a:pPr>
            <a:endParaRPr/>
          </a:p>
        </p:txBody>
      </p:sp>
      <p:sp>
        <p:nvSpPr>
          <p:cNvPr id="320" name="Google Shape;320;g30ff2203d3c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a59ec3ac1a_0_2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3a59ec3ac1a_0_2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sz="1100" b="0" i="0" u="none" strike="noStrike">
                <a:solidFill>
                  <a:srgbClr val="000000"/>
                </a:solidFill>
                <a:latin typeface="Arial"/>
                <a:ea typeface="Arial"/>
                <a:cs typeface="Arial"/>
                <a:sym typeface="Arial"/>
              </a:rPr>
              <a:t>Dans la province du Québec, on est aussi considéré extrêmement privilégié en accès à l’eau douce</a:t>
            </a:r>
            <a:endParaRPr b="0"/>
          </a:p>
          <a:p>
            <a:pPr marL="0" lvl="0" indent="-69850" algn="l" rtl="0">
              <a:spcBef>
                <a:spcPts val="0"/>
              </a:spcBef>
              <a:spcAft>
                <a:spcPts val="0"/>
              </a:spcAft>
              <a:buClr>
                <a:srgbClr val="000000"/>
              </a:buClr>
              <a:buSzPts val="1100"/>
              <a:buFont typeface="Arial"/>
              <a:buChar char="•"/>
            </a:pPr>
            <a:r>
              <a:rPr lang="fr-CA" sz="1100" b="0" i="0" u="none" strike="noStrike">
                <a:solidFill>
                  <a:srgbClr val="000000"/>
                </a:solidFill>
                <a:latin typeface="Arial"/>
                <a:ea typeface="Arial"/>
                <a:cs typeface="Arial"/>
                <a:sym typeface="Arial"/>
              </a:rPr>
              <a:t>Considéré comme une réserve d’eau mondiale parce que 22% du territoire est recouvert d’eau, </a:t>
            </a:r>
            <a:endParaRPr/>
          </a:p>
          <a:p>
            <a:pPr marL="742950" lvl="1" indent="-285750" algn="l" rtl="0">
              <a:spcBef>
                <a:spcPts val="0"/>
              </a:spcBef>
              <a:spcAft>
                <a:spcPts val="0"/>
              </a:spcAft>
              <a:buClr>
                <a:srgbClr val="000000"/>
              </a:buClr>
              <a:buSzPts val="1100"/>
              <a:buFont typeface="Arial"/>
              <a:buChar char="•"/>
            </a:pPr>
            <a:r>
              <a:rPr lang="fr-CA" sz="1100" b="0" i="0" u="none" strike="noStrike">
                <a:solidFill>
                  <a:srgbClr val="000000"/>
                </a:solidFill>
                <a:latin typeface="Arial"/>
                <a:ea typeface="Arial"/>
                <a:cs typeface="Arial"/>
                <a:sym typeface="Arial"/>
              </a:rPr>
              <a:t>dont 10% d’eau douce et 3% des eaux douces renouvelables au monde. </a:t>
            </a:r>
            <a:endParaRPr/>
          </a:p>
          <a:p>
            <a:pPr marL="742950" lvl="1" indent="-285750" algn="l" rtl="0">
              <a:spcBef>
                <a:spcPts val="0"/>
              </a:spcBef>
              <a:spcAft>
                <a:spcPts val="0"/>
              </a:spcAft>
              <a:buClr>
                <a:srgbClr val="000000"/>
              </a:buClr>
              <a:buSzPts val="1100"/>
              <a:buFont typeface="Arial"/>
              <a:buChar char="•"/>
            </a:pPr>
            <a:r>
              <a:rPr lang="fr-CA" sz="1100" b="0" i="0" u="none" strike="noStrike">
                <a:solidFill>
                  <a:srgbClr val="000000"/>
                </a:solidFill>
                <a:latin typeface="Arial"/>
                <a:ea typeface="Arial"/>
                <a:cs typeface="Arial"/>
                <a:sym typeface="Arial"/>
              </a:rPr>
              <a:t>Ça, ça veut dire qu’en moyenne, chaque personne ici a  8x plus d’eau douce renouvelable que la moyenne mondiale. </a:t>
            </a:r>
            <a:endParaRPr/>
          </a:p>
          <a:p>
            <a:pPr marL="742950" lvl="1" indent="-285750" algn="l" rtl="0">
              <a:spcBef>
                <a:spcPts val="0"/>
              </a:spcBef>
              <a:spcAft>
                <a:spcPts val="0"/>
              </a:spcAft>
              <a:buClr>
                <a:srgbClr val="000000"/>
              </a:buClr>
              <a:buSzPts val="1100"/>
              <a:buFont typeface="Arial"/>
              <a:buChar char="•"/>
            </a:pPr>
            <a:r>
              <a:rPr lang="fr-CA" sz="1100" b="0" i="0" u="none" strike="noStrike">
                <a:solidFill>
                  <a:srgbClr val="000000"/>
                </a:solidFill>
                <a:latin typeface="Arial"/>
                <a:ea typeface="Arial"/>
                <a:cs typeface="Arial"/>
                <a:sym typeface="Arial"/>
              </a:rPr>
              <a:t>Les réserves d’eau, c’est un peu comme une marge de crédit, on empreinte mais ce n'est pas viable:</a:t>
            </a:r>
            <a:endParaRPr/>
          </a:p>
          <a:p>
            <a:pPr marL="742950" lvl="1" indent="-285750" algn="l" rtl="0">
              <a:spcBef>
                <a:spcPts val="0"/>
              </a:spcBef>
              <a:spcAft>
                <a:spcPts val="0"/>
              </a:spcAft>
              <a:buClr>
                <a:srgbClr val="000000"/>
              </a:buClr>
              <a:buSzPts val="1100"/>
              <a:buFont typeface="Arial"/>
              <a:buChar char="•"/>
            </a:pPr>
            <a:r>
              <a:rPr lang="fr-CA" sz="1100" b="0" i="0" u="none" strike="noStrike">
                <a:solidFill>
                  <a:srgbClr val="000000"/>
                </a:solidFill>
                <a:latin typeface="Arial"/>
                <a:ea typeface="Arial"/>
                <a:cs typeface="Arial"/>
                <a:sym typeface="Arial"/>
              </a:rPr>
              <a:t>en fait, de toute l’eau douce qu’on a, seulement une petite partie circule dans le cycle de l’eau : soit l’eau renouvelable</a:t>
            </a:r>
            <a:endParaRPr/>
          </a:p>
          <a:p>
            <a:pPr marL="1143000" lvl="2" indent="-228600" algn="l" rtl="0">
              <a:spcBef>
                <a:spcPts val="0"/>
              </a:spcBef>
              <a:spcAft>
                <a:spcPts val="0"/>
              </a:spcAft>
              <a:buClr>
                <a:srgbClr val="000000"/>
              </a:buClr>
              <a:buSzPts val="1100"/>
              <a:buFont typeface="Arial"/>
              <a:buChar char="•"/>
            </a:pPr>
            <a:r>
              <a:rPr lang="fr-CA" sz="1100" b="0" i="0" u="none" strike="noStrike">
                <a:solidFill>
                  <a:srgbClr val="000000"/>
                </a:solidFill>
                <a:latin typeface="Arial"/>
                <a:ea typeface="Arial"/>
                <a:cs typeface="Arial"/>
                <a:sym typeface="Arial"/>
              </a:rPr>
              <a:t>Donc, qui s’évapore, se condense, tombe en précipitation, alimente les sources, nourrit les écosystèmes, arrive dans lacs et recommence. </a:t>
            </a:r>
            <a:endParaRPr/>
          </a:p>
          <a:p>
            <a:pPr marL="742950" lvl="1" indent="-285750" algn="l" rtl="0">
              <a:spcBef>
                <a:spcPts val="0"/>
              </a:spcBef>
              <a:spcAft>
                <a:spcPts val="0"/>
              </a:spcAft>
              <a:buClr>
                <a:srgbClr val="000000"/>
              </a:buClr>
              <a:buSzPts val="1100"/>
              <a:buFont typeface="Arial"/>
              <a:buChar char="•"/>
            </a:pPr>
            <a:r>
              <a:rPr lang="fr-CA" sz="1100" b="0" i="0" u="none" strike="noStrike">
                <a:solidFill>
                  <a:srgbClr val="000000"/>
                </a:solidFill>
                <a:latin typeface="Arial"/>
                <a:ea typeface="Arial"/>
                <a:cs typeface="Arial"/>
                <a:sym typeface="Arial"/>
              </a:rPr>
              <a:t>Alors que les réserves d’eau viennent de la fonte des glaciers et ne circulent pas dans le cycle de l’eau. Une fois qu’elle sort du cycle et arrive dans l’océan, c’est de l’eau douce “perdue”</a:t>
            </a:r>
            <a:endParaRPr/>
          </a:p>
          <a:p>
            <a:pPr marL="1143000" lvl="2" indent="-228600" algn="l" rtl="0">
              <a:spcBef>
                <a:spcPts val="0"/>
              </a:spcBef>
              <a:spcAft>
                <a:spcPts val="0"/>
              </a:spcAft>
              <a:buClr>
                <a:srgbClr val="000000"/>
              </a:buClr>
              <a:buSzPts val="1100"/>
              <a:buFont typeface="Arial"/>
              <a:buChar char="•"/>
            </a:pPr>
            <a:r>
              <a:rPr lang="fr-CA" sz="1100" b="0" i="0" u="none" strike="noStrike">
                <a:solidFill>
                  <a:srgbClr val="000000"/>
                </a:solidFill>
                <a:latin typeface="Arial"/>
                <a:ea typeface="Arial"/>
                <a:cs typeface="Arial"/>
                <a:sym typeface="Arial"/>
              </a:rPr>
              <a:t>Si on ne compte pas sur la désalinisation, qui est une production mécanique de ressource dans un engrenage d’utilisation de ressource (eau et carburant pour matériaux pour eau et matériaux pour carburant pour faire de l’eau…)</a:t>
            </a:r>
            <a:endParaRPr/>
          </a:p>
          <a:p>
            <a:pPr marL="0" lvl="0" indent="-76200" algn="l" rtl="0">
              <a:spcBef>
                <a:spcPts val="0"/>
              </a:spcBef>
              <a:spcAft>
                <a:spcPts val="0"/>
              </a:spcAft>
              <a:buClr>
                <a:schemeClr val="dk1"/>
              </a:buClr>
              <a:buSzPts val="1200"/>
              <a:buFont typeface="Arial"/>
              <a:buChar char="•"/>
            </a:pPr>
            <a:br>
              <a:rPr lang="fr-CA" b="0"/>
            </a:br>
            <a:r>
              <a:rPr lang="fr-CA" sz="1100" b="0" i="0" u="none" strike="noStrike">
                <a:solidFill>
                  <a:srgbClr val="000000"/>
                </a:solidFill>
                <a:latin typeface="Arial"/>
                <a:ea typeface="Arial"/>
                <a:cs typeface="Arial"/>
                <a:sym typeface="Arial"/>
              </a:rPr>
              <a:t>L’eau au Québec est beaucoup représentée par le fleuve Saint-Laurent, c’est sûrement le cours d’eau qui touche le plus de personnes.</a:t>
            </a:r>
            <a:endParaRPr/>
          </a:p>
          <a:p>
            <a:pPr marL="0" lvl="0" indent="-69850" algn="l" rtl="0">
              <a:spcBef>
                <a:spcPts val="0"/>
              </a:spcBef>
              <a:spcAft>
                <a:spcPts val="0"/>
              </a:spcAft>
              <a:buClr>
                <a:srgbClr val="000000"/>
              </a:buClr>
              <a:buSzPts val="1100"/>
              <a:buFont typeface="Arial"/>
              <a:buChar char="•"/>
            </a:pPr>
            <a:r>
              <a:rPr lang="fr-CA" sz="1100" b="0" i="0" u="none" strike="noStrike">
                <a:solidFill>
                  <a:srgbClr val="000000"/>
                </a:solidFill>
                <a:latin typeface="Arial"/>
                <a:ea typeface="Arial"/>
                <a:cs typeface="Arial"/>
                <a:sym typeface="Arial"/>
              </a:rPr>
              <a:t>C’est le principal affluent du bassin versant de l’océan atlantique; </a:t>
            </a:r>
            <a:endParaRPr/>
          </a:p>
          <a:p>
            <a:pPr marL="742950" lvl="1" indent="-285750" algn="l" rtl="0">
              <a:spcBef>
                <a:spcPts val="0"/>
              </a:spcBef>
              <a:spcAft>
                <a:spcPts val="0"/>
              </a:spcAft>
              <a:buClr>
                <a:srgbClr val="000000"/>
              </a:buClr>
              <a:buSzPts val="1100"/>
              <a:buFont typeface="Arial"/>
              <a:buChar char="•"/>
            </a:pPr>
            <a:r>
              <a:rPr lang="fr-CA" sz="1100" b="0" i="0" u="none" strike="noStrike">
                <a:solidFill>
                  <a:srgbClr val="000000"/>
                </a:solidFill>
                <a:latin typeface="Arial"/>
                <a:ea typeface="Arial"/>
                <a:cs typeface="Arial"/>
                <a:sym typeface="Arial"/>
              </a:rPr>
              <a:t>capte eau de 7 régions hydrographiques (sur les 13); </a:t>
            </a:r>
            <a:endParaRPr/>
          </a:p>
          <a:p>
            <a:pPr marL="742950" lvl="1" indent="-285750" algn="l" rtl="0">
              <a:spcBef>
                <a:spcPts val="0"/>
              </a:spcBef>
              <a:spcAft>
                <a:spcPts val="0"/>
              </a:spcAft>
              <a:buClr>
                <a:srgbClr val="000000"/>
              </a:buClr>
              <a:buSzPts val="1100"/>
              <a:buFont typeface="Arial"/>
              <a:buChar char="•"/>
            </a:pPr>
            <a:r>
              <a:rPr lang="fr-CA" sz="1100" b="0" i="0" u="none" strike="noStrike">
                <a:solidFill>
                  <a:srgbClr val="000000"/>
                </a:solidFill>
                <a:latin typeface="Arial"/>
                <a:ea typeface="Arial"/>
                <a:cs typeface="Arial"/>
                <a:sym typeface="Arial"/>
              </a:rPr>
              <a:t>“un écosystème complexe constitué de lacs et de tronçons fluviaux, d’un long estuaire et d’un golf aux caractéristiques marines” (p.227) , </a:t>
            </a:r>
            <a:endParaRPr/>
          </a:p>
          <a:p>
            <a:pPr marL="742950" lvl="1" indent="-285750" algn="l" rtl="0">
              <a:spcBef>
                <a:spcPts val="0"/>
              </a:spcBef>
              <a:spcAft>
                <a:spcPts val="0"/>
              </a:spcAft>
              <a:buClr>
                <a:srgbClr val="000000"/>
              </a:buClr>
              <a:buSzPts val="1100"/>
              <a:buFont typeface="Arial"/>
              <a:buChar char="•"/>
            </a:pPr>
            <a:r>
              <a:rPr lang="fr-CA" sz="1100" b="0" i="0" u="none" strike="noStrike">
                <a:solidFill>
                  <a:srgbClr val="000000"/>
                </a:solidFill>
                <a:latin typeface="Arial"/>
                <a:ea typeface="Arial"/>
                <a:cs typeface="Arial"/>
                <a:sym typeface="Arial"/>
              </a:rPr>
              <a:t>Aussi le lien hydrologique entre les Grands lacs et l’océan, sur 3000km et donc, draine plus de 25% des réserves mondiales d’eau douces.</a:t>
            </a:r>
            <a:endParaRPr/>
          </a:p>
          <a:p>
            <a:pPr marL="0" lvl="0" indent="0" algn="l" rtl="0">
              <a:spcBef>
                <a:spcPts val="0"/>
              </a:spcBef>
              <a:spcAft>
                <a:spcPts val="0"/>
              </a:spcAft>
              <a:buNone/>
            </a:pPr>
            <a:r>
              <a:rPr lang="fr-CA" sz="1100" b="0" i="0" u="none" strike="noStrike">
                <a:solidFill>
                  <a:srgbClr val="000000"/>
                </a:solidFill>
                <a:latin typeface="Arial"/>
                <a:ea typeface="Arial"/>
                <a:cs typeface="Arial"/>
                <a:sym typeface="Arial"/>
              </a:rPr>
              <a:t>Central autant naturellement que socialement: 70% de la population québécoise vit sur les rives du Saint-Laurent. “Il est, dans l’environnement social et naturel québécois, la principale veine au coeur de la vitalité du territoire: il constitue une composante centrale à la configuration du Québec.” (p.228)</a:t>
            </a:r>
            <a:endParaRPr b="0"/>
          </a:p>
          <a:p>
            <a:pPr marL="0" lvl="0" indent="0" algn="l" rtl="0">
              <a:spcBef>
                <a:spcPts val="0"/>
              </a:spcBef>
              <a:spcAft>
                <a:spcPts val="0"/>
              </a:spcAft>
              <a:buNone/>
            </a:pPr>
            <a:r>
              <a:rPr lang="fr-CA" sz="1100" b="0" i="0" u="none" strike="noStrike">
                <a:solidFill>
                  <a:srgbClr val="000000"/>
                </a:solidFill>
                <a:latin typeface="Arial"/>
                <a:ea typeface="Arial"/>
                <a:cs typeface="Arial"/>
                <a:sym typeface="Arial"/>
              </a:rPr>
              <a:t>Ce fleuve, élément essentiel du patrimoine territorial et environnemental, “nourrit l’imaginaire culturel et collectif québécois en raison de son omniprésence</a:t>
            </a:r>
            <a:endParaRPr b="0"/>
          </a:p>
          <a:p>
            <a:pPr marL="0" lvl="0" indent="0" algn="l" rtl="0">
              <a:spcBef>
                <a:spcPts val="0"/>
              </a:spcBef>
              <a:spcAft>
                <a:spcPts val="0"/>
              </a:spcAft>
              <a:buNone/>
            </a:pPr>
            <a:br>
              <a:rPr lang="fr-CA" b="0"/>
            </a:br>
            <a:endParaRPr/>
          </a:p>
        </p:txBody>
      </p:sp>
      <p:sp>
        <p:nvSpPr>
          <p:cNvPr id="328" name="Google Shape;328;g3a59ec3ac1a_0_2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a59ec3ac1a_0_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g3a59ec3ac1a_0_2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sz="1800" b="0" i="0" u="none" strike="noStrike">
                <a:solidFill>
                  <a:srgbClr val="000000"/>
                </a:solidFill>
                <a:latin typeface="Arial"/>
                <a:ea typeface="Arial"/>
                <a:cs typeface="Arial"/>
                <a:sym typeface="Arial"/>
              </a:rPr>
              <a:t>d’abord relativiser l’abondance de l’eau.</a:t>
            </a:r>
            <a:endParaRPr b="0"/>
          </a:p>
          <a:p>
            <a:pPr marL="0" lvl="0" indent="-114300" algn="l" rtl="0">
              <a:spcBef>
                <a:spcPts val="0"/>
              </a:spcBef>
              <a:spcAft>
                <a:spcPts val="0"/>
              </a:spcAft>
              <a:buClr>
                <a:srgbClr val="000000"/>
              </a:buClr>
              <a:buSzPts val="1800"/>
              <a:buFont typeface="Arial"/>
              <a:buChar char="•"/>
            </a:pPr>
            <a:r>
              <a:rPr lang="fr-CA" sz="1800" b="0" i="0" u="none" strike="noStrike">
                <a:solidFill>
                  <a:srgbClr val="000000"/>
                </a:solidFill>
                <a:latin typeface="Arial"/>
                <a:ea typeface="Arial"/>
                <a:cs typeface="Arial"/>
                <a:sym typeface="Arial"/>
              </a:rPr>
              <a:t>C’est vraiment une illustration pour démontrer les proportions.</a:t>
            </a:r>
            <a:endParaRPr/>
          </a:p>
          <a:p>
            <a:pPr marL="0" lvl="0" indent="0" algn="l" rtl="0">
              <a:spcBef>
                <a:spcPts val="0"/>
              </a:spcBef>
              <a:spcAft>
                <a:spcPts val="0"/>
              </a:spcAft>
              <a:buNone/>
            </a:pPr>
            <a:br>
              <a:rPr lang="fr-CA" b="0"/>
            </a:br>
            <a:br>
              <a:rPr lang="fr-CA" b="0"/>
            </a:br>
            <a:endParaRPr/>
          </a:p>
        </p:txBody>
      </p:sp>
      <p:sp>
        <p:nvSpPr>
          <p:cNvPr id="337" name="Google Shape;337;g3a59ec3ac1a_0_2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10324267c7_0_1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200"/>
              <a:buNone/>
            </a:pPr>
            <a:fld id="{00000000-1234-1234-1234-123412341234}" type="slidenum">
              <a:rPr lang="fr-CA"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
        <p:nvSpPr>
          <p:cNvPr id="344" name="Google Shape;344;g310324267c7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5" name="Google Shape;345;g310324267c7_0_1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fr-CA" sz="1100"/>
              <a:t> Justement, demandons-nous : Où est l’eau? </a:t>
            </a:r>
            <a:endParaRPr sz="1100"/>
          </a:p>
          <a:p>
            <a:pPr marL="0" lvl="0" indent="0" algn="l" rtl="0">
              <a:lnSpc>
                <a:spcPct val="115000"/>
              </a:lnSpc>
              <a:spcBef>
                <a:spcPts val="0"/>
              </a:spcBef>
              <a:spcAft>
                <a:spcPts val="0"/>
              </a:spcAft>
              <a:buClr>
                <a:schemeClr val="dk1"/>
              </a:buClr>
              <a:buSzPts val="1100"/>
              <a:buChar char="➢"/>
            </a:pPr>
            <a:r>
              <a:rPr lang="fr-CA" sz="1100"/>
              <a:t>En regardant ce diagramme, est-ce que vous connaissez 4 sources d’eau douce?</a:t>
            </a:r>
            <a:endParaRPr sz="1100"/>
          </a:p>
          <a:p>
            <a:pPr marL="0" lvl="0" indent="0" algn="l" rtl="0">
              <a:lnSpc>
                <a:spcPct val="115000"/>
              </a:lnSpc>
              <a:spcBef>
                <a:spcPts val="0"/>
              </a:spcBef>
              <a:spcAft>
                <a:spcPts val="0"/>
              </a:spcAft>
              <a:buClr>
                <a:schemeClr val="dk1"/>
              </a:buClr>
              <a:buSzPts val="1100"/>
              <a:buChar char="➢"/>
            </a:pPr>
            <a:r>
              <a:rPr lang="fr-CA" sz="1100"/>
              <a:t>Et est-ce que vous seriez capable de deviner quelle proportion représente les lacs et rivières? </a:t>
            </a:r>
            <a:endParaRPr sz="1100"/>
          </a:p>
          <a:p>
            <a:pPr marL="0" lvl="0" indent="0" algn="l" rtl="0">
              <a:lnSpc>
                <a:spcPct val="115000"/>
              </a:lnSpc>
              <a:spcBef>
                <a:spcPts val="0"/>
              </a:spcBef>
              <a:spcAft>
                <a:spcPts val="0"/>
              </a:spcAft>
              <a:buClr>
                <a:schemeClr val="dk1"/>
              </a:buClr>
              <a:buSzPts val="1100"/>
              <a:buChar char="➢"/>
            </a:pPr>
            <a:r>
              <a:rPr lang="fr-CA" sz="1100"/>
              <a:t>Donc vous voyez que l’eau douce qu’on a sur Terre en plus grande quantité est aussi celle qui n’est pas du tout accessible, soit gelée dans des glaciers. </a:t>
            </a:r>
            <a:endParaRPr sz="1100"/>
          </a:p>
          <a:p>
            <a:pPr marL="0" lvl="0" indent="0" algn="l" rtl="0">
              <a:lnSpc>
                <a:spcPct val="115000"/>
              </a:lnSpc>
              <a:spcBef>
                <a:spcPts val="0"/>
              </a:spcBef>
              <a:spcAft>
                <a:spcPts val="0"/>
              </a:spcAft>
              <a:buClr>
                <a:schemeClr val="dk1"/>
              </a:buClr>
              <a:buSzPts val="1100"/>
              <a:buChar char="➢"/>
            </a:pPr>
            <a:r>
              <a:rPr lang="fr-CA" sz="1100"/>
              <a:t>Et l’eau la plus accessible est celle qu’on a en plus petite quantité.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a59ec3ac1a_0_3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g3a59ec3ac1a_0_3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100"/>
              <a:buFont typeface="Arial"/>
              <a:buNone/>
            </a:pPr>
            <a:r>
              <a:rPr lang="fr-CA" sz="1100" b="0" i="0" u="none" strike="noStrike">
                <a:solidFill>
                  <a:srgbClr val="000000"/>
                </a:solidFill>
                <a:latin typeface="Arial"/>
                <a:ea typeface="Arial"/>
                <a:cs typeface="Arial"/>
                <a:sym typeface="Arial"/>
              </a:rPr>
              <a:t>Maintenant, recentrons nous sur le Canada. Vous voyez ici les principaux bassins versants du pays</a:t>
            </a:r>
            <a:endParaRPr b="0"/>
          </a:p>
          <a:p>
            <a:pPr marL="0" lvl="0" indent="-69850" algn="l" rtl="0">
              <a:spcBef>
                <a:spcPts val="0"/>
              </a:spcBef>
              <a:spcAft>
                <a:spcPts val="0"/>
              </a:spcAft>
              <a:buClr>
                <a:srgbClr val="000000"/>
              </a:buClr>
              <a:buSzPts val="1100"/>
              <a:buFont typeface="Arial"/>
              <a:buChar char="•"/>
            </a:pPr>
            <a:r>
              <a:rPr lang="fr-CA" sz="1100" b="0" i="0" u="none" strike="noStrike">
                <a:solidFill>
                  <a:srgbClr val="000000"/>
                </a:solidFill>
                <a:latin typeface="Arial"/>
                <a:ea typeface="Arial"/>
                <a:cs typeface="Arial"/>
                <a:sym typeface="Arial"/>
              </a:rPr>
              <a:t>Est-ce que vous savez ce que sont les bassins versants? Quelqu’un.e peut me l’expliquer?</a:t>
            </a:r>
            <a:endParaRPr/>
          </a:p>
          <a:p>
            <a:pPr marL="0" lvl="0" indent="-69850" algn="l" rtl="0">
              <a:spcBef>
                <a:spcPts val="0"/>
              </a:spcBef>
              <a:spcAft>
                <a:spcPts val="0"/>
              </a:spcAft>
              <a:buClr>
                <a:srgbClr val="000000"/>
              </a:buClr>
              <a:buSzPts val="1100"/>
              <a:buFont typeface="Arial"/>
              <a:buChar char="•"/>
            </a:pPr>
            <a:r>
              <a:rPr lang="fr-CA" sz="1100" b="0" i="0" u="none" strike="noStrike">
                <a:solidFill>
                  <a:srgbClr val="000000"/>
                </a:solidFill>
                <a:latin typeface="Arial"/>
                <a:ea typeface="Arial"/>
                <a:cs typeface="Arial"/>
                <a:sym typeface="Arial"/>
              </a:rPr>
              <a:t>… Donc en gros, ce sont des récipients naturels d’eau qui cascadent des hauts plateaux jusqu’au niveau de la mer. </a:t>
            </a:r>
            <a:endParaRPr/>
          </a:p>
          <a:p>
            <a:pPr marL="0" lvl="0" indent="-69850" algn="l" rtl="0">
              <a:spcBef>
                <a:spcPts val="0"/>
              </a:spcBef>
              <a:spcAft>
                <a:spcPts val="0"/>
              </a:spcAft>
              <a:buClr>
                <a:srgbClr val="000000"/>
              </a:buClr>
              <a:buSzPts val="1100"/>
              <a:buFont typeface="Arial"/>
              <a:buChar char="•"/>
            </a:pPr>
            <a:r>
              <a:rPr lang="fr-CA" sz="1100" b="0" i="0" u="none" strike="noStrike">
                <a:solidFill>
                  <a:srgbClr val="000000"/>
                </a:solidFill>
                <a:latin typeface="Arial"/>
                <a:ea typeface="Arial"/>
                <a:cs typeface="Arial"/>
                <a:sym typeface="Arial"/>
              </a:rPr>
              <a:t>À Ottawa on est en plein sur la frontière On/Qc, dans le vert donc dans le bassin versant de l’océan Atlantique. </a:t>
            </a:r>
            <a:endParaRPr/>
          </a:p>
          <a:p>
            <a:pPr marL="742950" lvl="1" indent="-285750" algn="l" rtl="0">
              <a:spcBef>
                <a:spcPts val="0"/>
              </a:spcBef>
              <a:spcAft>
                <a:spcPts val="0"/>
              </a:spcAft>
              <a:buClr>
                <a:srgbClr val="000000"/>
              </a:buClr>
              <a:buSzPts val="1100"/>
              <a:buFont typeface="Arial"/>
              <a:buChar char="•"/>
            </a:pPr>
            <a:r>
              <a:rPr lang="fr-CA" sz="1100" b="0" i="0" u="none" strike="noStrike">
                <a:solidFill>
                  <a:srgbClr val="000000"/>
                </a:solidFill>
                <a:latin typeface="Arial"/>
                <a:ea typeface="Arial"/>
                <a:cs typeface="Arial"/>
                <a:sym typeface="Arial"/>
              </a:rPr>
              <a:t>Ça veut dire qu’à partir de la ligne de partage des eaux, la frontière blanche,  toute l’eau des lacs, rivières, ruisseaux, réservoirs.. s’écoule vers l’océan Atlantique.</a:t>
            </a:r>
            <a:endParaRPr/>
          </a:p>
          <a:p>
            <a:pPr marL="0" lvl="0" indent="-69850" algn="l" rtl="0">
              <a:spcBef>
                <a:spcPts val="0"/>
              </a:spcBef>
              <a:spcAft>
                <a:spcPts val="0"/>
              </a:spcAft>
              <a:buClr>
                <a:srgbClr val="000000"/>
              </a:buClr>
              <a:buSzPts val="1100"/>
              <a:buFont typeface="Arial"/>
              <a:buChar char="•"/>
            </a:pPr>
            <a:r>
              <a:rPr lang="fr-CA" sz="1100" b="0" i="0" u="none" strike="noStrike">
                <a:solidFill>
                  <a:srgbClr val="000000"/>
                </a:solidFill>
                <a:latin typeface="Arial"/>
                <a:ea typeface="Arial"/>
                <a:cs typeface="Arial"/>
                <a:sym typeface="Arial"/>
              </a:rPr>
              <a:t>Donc avec cette carte je veux encore relativiser l’abondance de l’eau qu’on a;</a:t>
            </a:r>
            <a:endParaRPr/>
          </a:p>
          <a:p>
            <a:pPr marL="742950" lvl="1" indent="-285750" algn="l" rtl="0">
              <a:spcBef>
                <a:spcPts val="0"/>
              </a:spcBef>
              <a:spcAft>
                <a:spcPts val="0"/>
              </a:spcAft>
              <a:buClr>
                <a:srgbClr val="000000"/>
              </a:buClr>
              <a:buSzPts val="1100"/>
              <a:buFont typeface="Arial"/>
              <a:buChar char="•"/>
            </a:pPr>
            <a:r>
              <a:rPr lang="fr-CA" sz="1100" b="0" i="0" u="none" strike="noStrike">
                <a:solidFill>
                  <a:srgbClr val="000000"/>
                </a:solidFill>
                <a:latin typeface="Arial"/>
                <a:ea typeface="Arial"/>
                <a:cs typeface="Arial"/>
                <a:sym typeface="Arial"/>
              </a:rPr>
              <a:t>La majorité des grandes étendues d’eau douce (mers intérieures) sont dans le nord du pays et s’écoulent vers la baie d’Hudson et l’océan Arctique. donc indisponible pour les populations dans le sud du pays.</a:t>
            </a:r>
            <a:endParaRPr/>
          </a:p>
          <a:p>
            <a:pPr marL="742950" lvl="1" indent="-285750" algn="l" rtl="0">
              <a:spcBef>
                <a:spcPts val="0"/>
              </a:spcBef>
              <a:spcAft>
                <a:spcPts val="0"/>
              </a:spcAft>
              <a:buClr>
                <a:srgbClr val="000000"/>
              </a:buClr>
              <a:buSzPts val="1100"/>
              <a:buFont typeface="Arial"/>
              <a:buChar char="•"/>
            </a:pPr>
            <a:r>
              <a:rPr lang="fr-CA" sz="1100" b="0" i="0" u="none" strike="noStrike">
                <a:solidFill>
                  <a:srgbClr val="000000"/>
                </a:solidFill>
                <a:latin typeface="Arial"/>
                <a:ea typeface="Arial"/>
                <a:cs typeface="Arial"/>
                <a:sym typeface="Arial"/>
              </a:rPr>
              <a:t>Rappelons que la majeure partie des populations canadienne habite dans le sud, près de la frontière américaine, des Grands Lacs et du fleuve Saint-Laurent. ç</a:t>
            </a:r>
            <a:endParaRPr/>
          </a:p>
          <a:p>
            <a:pPr marL="742950" lvl="1" indent="-285750" algn="l" rtl="0">
              <a:spcBef>
                <a:spcPts val="0"/>
              </a:spcBef>
              <a:spcAft>
                <a:spcPts val="0"/>
              </a:spcAft>
              <a:buClr>
                <a:srgbClr val="000000"/>
              </a:buClr>
              <a:buSzPts val="1100"/>
              <a:buFont typeface="Arial"/>
              <a:buChar char="•"/>
            </a:pPr>
            <a:r>
              <a:rPr lang="fr-CA" sz="1100" b="0" i="0" u="none" strike="noStrike">
                <a:solidFill>
                  <a:srgbClr val="000000"/>
                </a:solidFill>
                <a:latin typeface="Arial"/>
                <a:ea typeface="Arial"/>
                <a:cs typeface="Arial"/>
                <a:sym typeface="Arial"/>
              </a:rPr>
              <a:t>Rappelons aussi que la majorité des terres agricoles fertiles et des industries sont situées dans le sud du pays.</a:t>
            </a:r>
            <a:endParaRPr/>
          </a:p>
          <a:p>
            <a:pPr marL="0" lvl="0" indent="0" algn="l" rtl="0">
              <a:spcBef>
                <a:spcPts val="0"/>
              </a:spcBef>
              <a:spcAft>
                <a:spcPts val="0"/>
              </a:spcAft>
              <a:buClr>
                <a:schemeClr val="dk1"/>
              </a:buClr>
              <a:buSzPts val="1200"/>
              <a:buFont typeface="Calibri"/>
              <a:buNone/>
            </a:pPr>
            <a:br>
              <a:rPr lang="fr-CA" b="0"/>
            </a:br>
            <a:r>
              <a:rPr lang="fr-CA" sz="1100" b="0" i="0" u="none" strike="noStrike">
                <a:solidFill>
                  <a:srgbClr val="000000"/>
                </a:solidFill>
                <a:latin typeface="Arial"/>
                <a:ea typeface="Arial"/>
                <a:cs typeface="Arial"/>
                <a:sym typeface="Arial"/>
              </a:rPr>
              <a:t>Donc tout ça, c’était pour dire que de l’eau, oui on en a, mais de l’eau douce et accessible on a en a vraiment pas tant que ça </a:t>
            </a:r>
            <a:endParaRPr b="0"/>
          </a:p>
          <a:p>
            <a:pPr marL="0" lvl="0" indent="-69850" algn="l" rtl="0">
              <a:spcBef>
                <a:spcPts val="0"/>
              </a:spcBef>
              <a:spcAft>
                <a:spcPts val="0"/>
              </a:spcAft>
              <a:buClr>
                <a:srgbClr val="000000"/>
              </a:buClr>
              <a:buSzPts val="1100"/>
              <a:buFont typeface="Arial"/>
              <a:buChar char="•"/>
            </a:pPr>
            <a:r>
              <a:rPr lang="fr-CA" sz="1100" b="0" i="0" u="none" strike="noStrike">
                <a:solidFill>
                  <a:srgbClr val="000000"/>
                </a:solidFill>
                <a:latin typeface="Arial"/>
                <a:ea typeface="Arial"/>
                <a:cs typeface="Arial"/>
                <a:sym typeface="Arial"/>
              </a:rPr>
              <a:t>Et que l’eau douce et accessible, on est la majorité à se la partager, avec le secteur agricole et industriel. </a:t>
            </a:r>
            <a:endParaRPr/>
          </a:p>
          <a:p>
            <a:pPr marL="0" lvl="0" indent="0" algn="l" rtl="0">
              <a:spcBef>
                <a:spcPts val="0"/>
              </a:spcBef>
              <a:spcAft>
                <a:spcPts val="0"/>
              </a:spcAft>
              <a:buNone/>
            </a:pPr>
            <a:endParaRPr/>
          </a:p>
        </p:txBody>
      </p:sp>
      <p:sp>
        <p:nvSpPr>
          <p:cNvPr id="366" name="Google Shape;366;g3a59ec3ac1a_0_3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CA"/>
              <a:t>Si stablex était une nouvelle usine, n'ouvrirai sûrement pas étant donné le cadre réglementaire en évolution depuis.</a:t>
            </a:r>
            <a:endParaRPr/>
          </a:p>
          <a:p>
            <a:pPr marL="0" lvl="0" indent="0" algn="l" rtl="0">
              <a:lnSpc>
                <a:spcPct val="115000"/>
              </a:lnSpc>
              <a:spcBef>
                <a:spcPts val="0"/>
              </a:spcBef>
              <a:spcAft>
                <a:spcPts val="0"/>
              </a:spcAft>
              <a:buClr>
                <a:schemeClr val="dk1"/>
              </a:buClr>
              <a:buSzPts val="1100"/>
              <a:buChar char="➢"/>
            </a:pPr>
            <a:r>
              <a:rPr lang="fr-CA" sz="1100"/>
              <a:t>Au niveau réglementaire, on se rappelle que la LQE a été adoptée en 1972. </a:t>
            </a:r>
            <a:endParaRPr sz="1100"/>
          </a:p>
          <a:p>
            <a:pPr marL="0" lvl="0" indent="0" algn="l" rtl="0">
              <a:lnSpc>
                <a:spcPct val="115000"/>
              </a:lnSpc>
              <a:spcBef>
                <a:spcPts val="0"/>
              </a:spcBef>
              <a:spcAft>
                <a:spcPts val="0"/>
              </a:spcAft>
              <a:buClr>
                <a:schemeClr val="dk1"/>
              </a:buClr>
              <a:buSzPts val="1100"/>
              <a:buChar char="➢"/>
            </a:pPr>
            <a:r>
              <a:rPr lang="fr-CA" sz="1100"/>
              <a:t>Le premier règlement sur la qualité de l’eau potable a été adopté en 2001</a:t>
            </a:r>
            <a:endParaRPr sz="1100"/>
          </a:p>
          <a:p>
            <a:pPr marL="0" lvl="0" indent="0" algn="l" rtl="0">
              <a:lnSpc>
                <a:spcPct val="115000"/>
              </a:lnSpc>
              <a:spcBef>
                <a:spcPts val="0"/>
              </a:spcBef>
              <a:spcAft>
                <a:spcPts val="0"/>
              </a:spcAft>
              <a:buClr>
                <a:schemeClr val="dk1"/>
              </a:buClr>
              <a:buSzPts val="1100"/>
              <a:buChar char="➢"/>
            </a:pPr>
            <a:r>
              <a:rPr lang="fr-CA" sz="1100"/>
              <a:t>Juste avant que la première PNE soit rédigée et déployée en 2002. Ça c’est plutôt une orientation politique, qui guide les lois et les règlements</a:t>
            </a:r>
            <a:endParaRPr sz="1100"/>
          </a:p>
          <a:p>
            <a:pPr marL="0" lvl="1" indent="0" algn="l" rtl="0">
              <a:lnSpc>
                <a:spcPct val="115000"/>
              </a:lnSpc>
              <a:spcBef>
                <a:spcPts val="0"/>
              </a:spcBef>
              <a:spcAft>
                <a:spcPts val="0"/>
              </a:spcAft>
              <a:buClr>
                <a:schemeClr val="dk1"/>
              </a:buClr>
              <a:buSzPts val="1100"/>
              <a:buChar char="○"/>
            </a:pPr>
            <a:r>
              <a:rPr lang="fr-CA" sz="1100"/>
              <a:t>J’y revient à la prochaine diapositive, parce que la PNE est vraiment la pierre angulaire de notre gouvernance de l’eau</a:t>
            </a:r>
            <a:endParaRPr sz="1100"/>
          </a:p>
          <a:p>
            <a:pPr marL="0" lvl="0" indent="0" algn="l" rtl="0">
              <a:lnSpc>
                <a:spcPct val="115000"/>
              </a:lnSpc>
              <a:spcBef>
                <a:spcPts val="0"/>
              </a:spcBef>
              <a:spcAft>
                <a:spcPts val="0"/>
              </a:spcAft>
              <a:buClr>
                <a:schemeClr val="dk1"/>
              </a:buClr>
              <a:buSzPts val="1100"/>
              <a:buChar char="➢"/>
            </a:pPr>
            <a:r>
              <a:rPr lang="fr-CA" sz="1100"/>
              <a:t>De la PNE a découlé la première Loi sur l’eau (2009) </a:t>
            </a:r>
            <a:endParaRPr sz="1100"/>
          </a:p>
          <a:p>
            <a:pPr marL="0" lvl="0" indent="0" algn="l" rtl="0">
              <a:lnSpc>
                <a:spcPct val="115000"/>
              </a:lnSpc>
              <a:spcBef>
                <a:spcPts val="0"/>
              </a:spcBef>
              <a:spcAft>
                <a:spcPts val="0"/>
              </a:spcAft>
              <a:buClr>
                <a:schemeClr val="dk1"/>
              </a:buClr>
              <a:buSzPts val="1100"/>
              <a:buChar char="➢"/>
            </a:pPr>
            <a:r>
              <a:rPr lang="fr-CA" sz="1100"/>
              <a:t>À partir de là on arrive dans une gestion plus moderne: on a rédigé une loi sur la conservation des milieux humides et hydriques en 2017 (aujourd’hui dans loi sur l’eau)</a:t>
            </a:r>
            <a:endParaRPr sz="1100"/>
          </a:p>
          <a:p>
            <a:pPr marL="0" lvl="0" indent="0" algn="l" rtl="0">
              <a:lnSpc>
                <a:spcPct val="115000"/>
              </a:lnSpc>
              <a:spcBef>
                <a:spcPts val="0"/>
              </a:spcBef>
              <a:spcAft>
                <a:spcPts val="0"/>
              </a:spcAft>
              <a:buClr>
                <a:schemeClr val="dk1"/>
              </a:buClr>
              <a:buSzPts val="1100"/>
              <a:buChar char="➢"/>
            </a:pPr>
            <a:r>
              <a:rPr lang="fr-CA" sz="1100"/>
              <a:t>En 2018 une stratégie québécoise vient mettre à jour la première politique et plusieurs plans d’actions en découlent</a:t>
            </a:r>
            <a:endParaRPr sz="1100"/>
          </a:p>
          <a:p>
            <a:pPr marL="0" lvl="1" indent="0" algn="l" rtl="0">
              <a:lnSpc>
                <a:spcPct val="115000"/>
              </a:lnSpc>
              <a:spcBef>
                <a:spcPts val="0"/>
              </a:spcBef>
              <a:spcAft>
                <a:spcPts val="0"/>
              </a:spcAft>
              <a:buClr>
                <a:schemeClr val="dk1"/>
              </a:buClr>
              <a:buSzPts val="1100"/>
              <a:buChar char="○"/>
            </a:pPr>
            <a:r>
              <a:rPr lang="fr-CA" sz="1100"/>
              <a:t>Stratégie d’économie d’eau potable et stratégie de développement durable</a:t>
            </a:r>
            <a:endParaRPr sz="1100"/>
          </a:p>
          <a:p>
            <a:pPr marL="0" lvl="0" indent="0" algn="l" rtl="0">
              <a:lnSpc>
                <a:spcPct val="115000"/>
              </a:lnSpc>
              <a:spcBef>
                <a:spcPts val="0"/>
              </a:spcBef>
              <a:spcAft>
                <a:spcPts val="0"/>
              </a:spcAft>
              <a:buClr>
                <a:schemeClr val="dk1"/>
              </a:buClr>
              <a:buSzPts val="1100"/>
              <a:buChar char="➢"/>
            </a:pPr>
            <a:r>
              <a:rPr lang="fr-CA" sz="1100"/>
              <a:t>Finalement, il y a quelques semaines le gouvernement à annoncé le tout nouveau Plan national de l’eau, qui viendra mettre à jour la Stratégie de 2018. On n’en sait pas grand chose encore.</a:t>
            </a:r>
            <a:endParaRPr sz="1100"/>
          </a:p>
          <a:p>
            <a:pPr marL="0" lvl="0" indent="0" algn="l" rtl="0">
              <a:lnSpc>
                <a:spcPct val="115000"/>
              </a:lnSpc>
              <a:spcBef>
                <a:spcPts val="0"/>
              </a:spcBef>
              <a:spcAft>
                <a:spcPts val="0"/>
              </a:spcAft>
              <a:buClr>
                <a:schemeClr val="dk1"/>
              </a:buClr>
              <a:buSzPts val="1100"/>
              <a:buFont typeface="Arial"/>
              <a:buNone/>
            </a:pPr>
            <a:r>
              <a:rPr lang="fr-CA" sz="1100"/>
              <a:t>Donc c’est cette relation là entre les orientations politiques (qui prennent la formes de stratégies long termes et de plans d’action plus court terme) et les lois et règlements qui donnent du pouvoir aux orientations qui détermine comment l’eau est gouvernée.</a:t>
            </a:r>
            <a:endParaRPr/>
          </a:p>
          <a:p>
            <a:pPr marL="0" lvl="0" indent="0" algn="l" rtl="0">
              <a:lnSpc>
                <a:spcPct val="100000"/>
              </a:lnSpc>
              <a:spcBef>
                <a:spcPts val="0"/>
              </a:spcBef>
              <a:spcAft>
                <a:spcPts val="0"/>
              </a:spcAft>
              <a:buSzPts val="1400"/>
              <a:buNone/>
            </a:pPr>
            <a:endParaRPr/>
          </a:p>
        </p:txBody>
      </p:sp>
      <p:sp>
        <p:nvSpPr>
          <p:cNvPr id="373" name="Google Shape;37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10324267c7_0_2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310324267c7_0_2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fr-CA" sz="1100"/>
              <a:t>J’aimerais m’attarder sur 3 éléments clé du cadre de gouvernance qui donne une protection quand même exemplaire à l’eau, ici au Québec.</a:t>
            </a:r>
            <a:endParaRPr sz="1100"/>
          </a:p>
          <a:p>
            <a:pPr marL="0" lvl="0" indent="0" algn="l" rtl="0">
              <a:lnSpc>
                <a:spcPct val="115000"/>
              </a:lnSpc>
              <a:spcBef>
                <a:spcPts val="0"/>
              </a:spcBef>
              <a:spcAft>
                <a:spcPts val="0"/>
              </a:spcAft>
              <a:buClr>
                <a:schemeClr val="dk1"/>
              </a:buClr>
              <a:buSzPts val="1100"/>
              <a:buFont typeface="Arial"/>
              <a:buNone/>
            </a:pPr>
            <a:r>
              <a:rPr lang="fr-CA" sz="1100"/>
              <a:t>La PNE de 2002</a:t>
            </a:r>
            <a:endParaRPr sz="1100"/>
          </a:p>
          <a:p>
            <a:pPr marL="0" lvl="0" indent="0" algn="l" rtl="0">
              <a:lnSpc>
                <a:spcPct val="115000"/>
              </a:lnSpc>
              <a:spcBef>
                <a:spcPts val="0"/>
              </a:spcBef>
              <a:spcAft>
                <a:spcPts val="0"/>
              </a:spcAft>
              <a:buClr>
                <a:schemeClr val="dk1"/>
              </a:buClr>
              <a:buSzPts val="1100"/>
              <a:buChar char="➢"/>
            </a:pPr>
            <a:r>
              <a:rPr lang="fr-CA" sz="1100"/>
              <a:t>Elle a modernisé le droit de l’eau parce qu’elle est venue rompre avec un modèle de gestion de l’eau plus classique, soit de gérer l’eau sur son territoire administratif sans se demander elle vient d’où, elle s’en va où et elle est à qui? </a:t>
            </a:r>
            <a:endParaRPr sz="1100"/>
          </a:p>
          <a:p>
            <a:pPr marL="0" lvl="1" indent="0" algn="l" rtl="0">
              <a:lnSpc>
                <a:spcPct val="115000"/>
              </a:lnSpc>
              <a:spcBef>
                <a:spcPts val="0"/>
              </a:spcBef>
              <a:spcAft>
                <a:spcPts val="0"/>
              </a:spcAft>
              <a:buClr>
                <a:schemeClr val="dk1"/>
              </a:buClr>
              <a:buSzPts val="1100"/>
              <a:buChar char="○"/>
            </a:pPr>
            <a:r>
              <a:rPr lang="fr-CA" sz="1100"/>
              <a:t>C’est donc une politique  à vocation harmonisatrice</a:t>
            </a:r>
            <a:endParaRPr sz="1100"/>
          </a:p>
          <a:p>
            <a:pPr marL="0" lvl="0" indent="0" algn="l" rtl="0">
              <a:lnSpc>
                <a:spcPct val="115000"/>
              </a:lnSpc>
              <a:spcBef>
                <a:spcPts val="0"/>
              </a:spcBef>
              <a:spcAft>
                <a:spcPts val="0"/>
              </a:spcAft>
              <a:buClr>
                <a:schemeClr val="dk1"/>
              </a:buClr>
              <a:buSzPts val="1100"/>
              <a:buChar char="➢"/>
            </a:pPr>
            <a:r>
              <a:rPr lang="fr-CA" sz="1100"/>
              <a:t>En fait, c’est que plusieurs enjeux relatifs à l’eau commençaient à être pressant. C’est la Commission Beauchamps qui a identifié 3 préoccupations centrales:</a:t>
            </a:r>
            <a:endParaRPr sz="1100"/>
          </a:p>
          <a:p>
            <a:pPr marL="0" lvl="1" indent="0" algn="l" rtl="0">
              <a:lnSpc>
                <a:spcPct val="115000"/>
              </a:lnSpc>
              <a:spcBef>
                <a:spcPts val="0"/>
              </a:spcBef>
              <a:spcAft>
                <a:spcPts val="0"/>
              </a:spcAft>
              <a:buClr>
                <a:schemeClr val="dk1"/>
              </a:buClr>
              <a:buSzPts val="1100"/>
              <a:buChar char="○"/>
            </a:pPr>
            <a:r>
              <a:rPr lang="fr-CA" sz="1100"/>
              <a:t>l’exportation massive d’eau douce; </a:t>
            </a:r>
            <a:endParaRPr sz="1100"/>
          </a:p>
          <a:p>
            <a:pPr marL="0" lvl="1" indent="0" algn="l" rtl="0">
              <a:lnSpc>
                <a:spcPct val="115000"/>
              </a:lnSpc>
              <a:spcBef>
                <a:spcPts val="0"/>
              </a:spcBef>
              <a:spcAft>
                <a:spcPts val="0"/>
              </a:spcAft>
              <a:buClr>
                <a:schemeClr val="dk1"/>
              </a:buClr>
              <a:buSzPts val="1100"/>
              <a:buChar char="○"/>
            </a:pPr>
            <a:r>
              <a:rPr lang="fr-CA" sz="1100"/>
              <a:t>l’exploitation de l’eau souterraine principalement à des fins commerciales et; </a:t>
            </a:r>
            <a:endParaRPr sz="1100"/>
          </a:p>
          <a:p>
            <a:pPr marL="0" lvl="1" indent="0" algn="l" rtl="0">
              <a:lnSpc>
                <a:spcPct val="115000"/>
              </a:lnSpc>
              <a:spcBef>
                <a:spcPts val="0"/>
              </a:spcBef>
              <a:spcAft>
                <a:spcPts val="0"/>
              </a:spcAft>
              <a:buClr>
                <a:schemeClr val="dk1"/>
              </a:buClr>
              <a:buSzPts val="1100"/>
              <a:buChar char="○"/>
            </a:pPr>
            <a:r>
              <a:rPr lang="fr-CA" sz="1100"/>
              <a:t>la privatisation des services municipaux d’eau. </a:t>
            </a:r>
            <a:endParaRPr sz="1100"/>
          </a:p>
          <a:p>
            <a:pPr marL="0" lvl="0" indent="0" algn="l" rtl="0">
              <a:lnSpc>
                <a:spcPct val="115000"/>
              </a:lnSpc>
              <a:spcBef>
                <a:spcPts val="0"/>
              </a:spcBef>
              <a:spcAft>
                <a:spcPts val="0"/>
              </a:spcAft>
              <a:buClr>
                <a:schemeClr val="dk1"/>
              </a:buClr>
              <a:buSzPts val="1100"/>
              <a:buChar char="➢"/>
            </a:pPr>
            <a:r>
              <a:rPr lang="fr-CA" sz="1100"/>
              <a:t>C’est donc pour faire face à ces enjeux que la commission à recommander de réformer et systématiser le droit de l’eau et d’adopter une approche de gestion par bassin versant</a:t>
            </a:r>
            <a:endParaRPr sz="1100"/>
          </a:p>
          <a:p>
            <a:pPr marL="0" lvl="0" indent="0" algn="l" rtl="0">
              <a:lnSpc>
                <a:spcPct val="115000"/>
              </a:lnSpc>
              <a:spcBef>
                <a:spcPts val="0"/>
              </a:spcBef>
              <a:spcAft>
                <a:spcPts val="0"/>
              </a:spcAft>
              <a:buClr>
                <a:schemeClr val="dk1"/>
              </a:buClr>
              <a:buSzPts val="1100"/>
              <a:buChar char="➢"/>
            </a:pPr>
            <a:r>
              <a:rPr lang="fr-CA" sz="1100"/>
              <a:t>La PNE a instauré des lignes directrices instaurées pour guider l’évolution des lois et règlements </a:t>
            </a:r>
            <a:endParaRPr sz="1100"/>
          </a:p>
          <a:p>
            <a:pPr marL="0" lvl="1" indent="0" algn="l" rtl="0">
              <a:lnSpc>
                <a:spcPct val="115000"/>
              </a:lnSpc>
              <a:spcBef>
                <a:spcPts val="0"/>
              </a:spcBef>
              <a:spcAft>
                <a:spcPts val="0"/>
              </a:spcAft>
              <a:buClr>
                <a:schemeClr val="dk1"/>
              </a:buClr>
              <a:buSzPts val="1100"/>
              <a:buChar char="○"/>
            </a:pPr>
            <a:r>
              <a:rPr lang="fr-CA" sz="1100"/>
              <a:t>Affirme le caractère collectif de l’eau </a:t>
            </a:r>
            <a:endParaRPr sz="1100"/>
          </a:p>
          <a:p>
            <a:pPr marL="0" lvl="1" indent="0" algn="l" rtl="0">
              <a:lnSpc>
                <a:spcPct val="115000"/>
              </a:lnSpc>
              <a:spcBef>
                <a:spcPts val="0"/>
              </a:spcBef>
              <a:spcAft>
                <a:spcPts val="0"/>
              </a:spcAft>
              <a:buClr>
                <a:schemeClr val="dk1"/>
              </a:buClr>
              <a:buSzPts val="1100"/>
              <a:buChar char="○"/>
            </a:pPr>
            <a:r>
              <a:rPr lang="fr-CA" sz="1100"/>
              <a:t>Préconise la gestion intégrée par bassin versant dans les limites territoriales du Québec </a:t>
            </a:r>
            <a:endParaRPr/>
          </a:p>
        </p:txBody>
      </p:sp>
      <p:sp>
        <p:nvSpPr>
          <p:cNvPr id="383" name="Google Shape;383;g310324267c7_0_2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fr-CA"/>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grpSp>
        <p:nvGrpSpPr>
          <p:cNvPr id="16" name="Google Shape;16;p6"/>
          <p:cNvGrpSpPr/>
          <p:nvPr/>
        </p:nvGrpSpPr>
        <p:grpSpPr>
          <a:xfrm>
            <a:off x="6201388" y="0"/>
            <a:ext cx="5990612" cy="6858001"/>
            <a:chOff x="6201388" y="0"/>
            <a:chExt cx="5990612" cy="6858001"/>
          </a:xfrm>
        </p:grpSpPr>
        <p:sp>
          <p:nvSpPr>
            <p:cNvPr id="17" name="Google Shape;17;p6"/>
            <p:cNvSpPr/>
            <p:nvPr/>
          </p:nvSpPr>
          <p:spPr>
            <a:xfrm>
              <a:off x="6201388" y="3549396"/>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 name="Google Shape;18;p6"/>
            <p:cNvSpPr/>
            <p:nvPr/>
          </p:nvSpPr>
          <p:spPr>
            <a:xfrm>
              <a:off x="6201389" y="1"/>
              <a:ext cx="1130725" cy="565575"/>
            </a:xfrm>
            <a:custGeom>
              <a:avLst/>
              <a:gdLst/>
              <a:ahLst/>
              <a:cxnLst/>
              <a:rect l="l" t="t" r="r" b="b"/>
              <a:pathLst>
                <a:path w="1130725" h="565575" extrusionOk="0">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 name="Google Shape;19;p6"/>
            <p:cNvSpPr/>
            <p:nvPr/>
          </p:nvSpPr>
          <p:spPr>
            <a:xfrm>
              <a:off x="7564255" y="6292426"/>
              <a:ext cx="1130723" cy="565575"/>
            </a:xfrm>
            <a:custGeom>
              <a:avLst/>
              <a:gdLst/>
              <a:ahLst/>
              <a:cxnLst/>
              <a:rect l="l" t="t" r="r" b="b"/>
              <a:pathLst>
                <a:path w="1130723" h="565575" extrusionOk="0">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 name="Google Shape;20;p6"/>
            <p:cNvSpPr/>
            <p:nvPr/>
          </p:nvSpPr>
          <p:spPr>
            <a:xfrm>
              <a:off x="7564253" y="3549396"/>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 name="Google Shape;21;p6"/>
            <p:cNvSpPr/>
            <p:nvPr/>
          </p:nvSpPr>
          <p:spPr>
            <a:xfrm>
              <a:off x="7564253" y="2177881"/>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 name="Google Shape;22;p6"/>
            <p:cNvSpPr/>
            <p:nvPr/>
          </p:nvSpPr>
          <p:spPr>
            <a:xfrm>
              <a:off x="7564253" y="806366"/>
              <a:ext cx="1130725" cy="113072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
            <p:cNvSpPr/>
            <p:nvPr/>
          </p:nvSpPr>
          <p:spPr>
            <a:xfrm>
              <a:off x="7564254" y="1"/>
              <a:ext cx="1130725" cy="565575"/>
            </a:xfrm>
            <a:custGeom>
              <a:avLst/>
              <a:gdLst/>
              <a:ahLst/>
              <a:cxnLst/>
              <a:rect l="l" t="t" r="r" b="b"/>
              <a:pathLst>
                <a:path w="1130725" h="565575" extrusionOk="0">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 name="Google Shape;24;p6"/>
            <p:cNvSpPr/>
            <p:nvPr/>
          </p:nvSpPr>
          <p:spPr>
            <a:xfrm>
              <a:off x="8927118" y="6292426"/>
              <a:ext cx="1130724" cy="565575"/>
            </a:xfrm>
            <a:custGeom>
              <a:avLst/>
              <a:gdLst/>
              <a:ahLst/>
              <a:cxnLst/>
              <a:rect l="l" t="t" r="r" b="b"/>
              <a:pathLst>
                <a:path w="1130724" h="565575" extrusionOk="0">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 name="Google Shape;25;p6"/>
            <p:cNvSpPr/>
            <p:nvPr/>
          </p:nvSpPr>
          <p:spPr>
            <a:xfrm>
              <a:off x="8927118" y="4920911"/>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 name="Google Shape;26;p6"/>
            <p:cNvSpPr/>
            <p:nvPr/>
          </p:nvSpPr>
          <p:spPr>
            <a:xfrm>
              <a:off x="8927118" y="3549396"/>
              <a:ext cx="1130725" cy="113072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 name="Google Shape;27;p6"/>
            <p:cNvSpPr/>
            <p:nvPr/>
          </p:nvSpPr>
          <p:spPr>
            <a:xfrm>
              <a:off x="8927118" y="2177881"/>
              <a:ext cx="1130725" cy="113072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 name="Google Shape;28;p6"/>
            <p:cNvSpPr/>
            <p:nvPr/>
          </p:nvSpPr>
          <p:spPr>
            <a:xfrm>
              <a:off x="8927118" y="806366"/>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 name="Google Shape;29;p6"/>
            <p:cNvSpPr/>
            <p:nvPr/>
          </p:nvSpPr>
          <p:spPr>
            <a:xfrm>
              <a:off x="8927117" y="0"/>
              <a:ext cx="1130726" cy="565576"/>
            </a:xfrm>
            <a:custGeom>
              <a:avLst/>
              <a:gdLst/>
              <a:ahLst/>
              <a:cxnLst/>
              <a:rect l="l" t="t" r="r" b="b"/>
              <a:pathLst>
                <a:path w="1130726" h="565576" extrusionOk="0">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 name="Google Shape;30;p6"/>
            <p:cNvSpPr/>
            <p:nvPr/>
          </p:nvSpPr>
          <p:spPr>
            <a:xfrm>
              <a:off x="10289984" y="6292426"/>
              <a:ext cx="1130724" cy="565575"/>
            </a:xfrm>
            <a:custGeom>
              <a:avLst/>
              <a:gdLst/>
              <a:ahLst/>
              <a:cxnLst/>
              <a:rect l="l" t="t" r="r" b="b"/>
              <a:pathLst>
                <a:path w="1130724" h="565575" extrusionOk="0">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 name="Google Shape;31;p6"/>
            <p:cNvSpPr/>
            <p:nvPr/>
          </p:nvSpPr>
          <p:spPr>
            <a:xfrm>
              <a:off x="10289984" y="4920911"/>
              <a:ext cx="1130725" cy="113072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 name="Google Shape;32;p6"/>
            <p:cNvSpPr/>
            <p:nvPr/>
          </p:nvSpPr>
          <p:spPr>
            <a:xfrm>
              <a:off x="10289984" y="3549396"/>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
            <p:cNvSpPr/>
            <p:nvPr/>
          </p:nvSpPr>
          <p:spPr>
            <a:xfrm>
              <a:off x="10289984" y="806366"/>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 name="Google Shape;34;p6"/>
            <p:cNvSpPr/>
            <p:nvPr/>
          </p:nvSpPr>
          <p:spPr>
            <a:xfrm>
              <a:off x="10289983" y="0"/>
              <a:ext cx="1130726" cy="565576"/>
            </a:xfrm>
            <a:custGeom>
              <a:avLst/>
              <a:gdLst/>
              <a:ahLst/>
              <a:cxnLst/>
              <a:rect l="l" t="t" r="r" b="b"/>
              <a:pathLst>
                <a:path w="1130726" h="565576" extrusionOk="0">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 name="Google Shape;35;p6"/>
            <p:cNvSpPr/>
            <p:nvPr/>
          </p:nvSpPr>
          <p:spPr>
            <a:xfrm>
              <a:off x="11652854" y="6295069"/>
              <a:ext cx="539146" cy="562931"/>
            </a:xfrm>
            <a:custGeom>
              <a:avLst/>
              <a:gdLst/>
              <a:ahLst/>
              <a:cxnLst/>
              <a:rect l="l" t="t" r="r" b="b"/>
              <a:pathLst>
                <a:path w="539146" h="562931" extrusionOk="0">
                  <a:moveTo>
                    <a:pt x="539146" y="0"/>
                  </a:moveTo>
                  <a:lnTo>
                    <a:pt x="539146" y="562931"/>
                  </a:lnTo>
                  <a:lnTo>
                    <a:pt x="21" y="562931"/>
                  </a:lnTo>
                  <a:lnTo>
                    <a:pt x="0" y="562719"/>
                  </a:lnTo>
                  <a:cubicBezTo>
                    <a:pt x="0" y="289508"/>
                    <a:pt x="193796" y="61561"/>
                    <a:pt x="451422" y="88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 name="Google Shape;36;p6"/>
            <p:cNvSpPr/>
            <p:nvPr/>
          </p:nvSpPr>
          <p:spPr>
            <a:xfrm>
              <a:off x="11652853" y="4923555"/>
              <a:ext cx="539147" cy="1125439"/>
            </a:xfrm>
            <a:custGeom>
              <a:avLst/>
              <a:gdLst/>
              <a:ahLst/>
              <a:cxnLst/>
              <a:rect l="l" t="t" r="r" b="b"/>
              <a:pathLst>
                <a:path w="539147" h="1125439" extrusionOk="0">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 name="Google Shape;37;p6"/>
            <p:cNvSpPr/>
            <p:nvPr/>
          </p:nvSpPr>
          <p:spPr>
            <a:xfrm>
              <a:off x="11652853" y="3552039"/>
              <a:ext cx="539147" cy="1125438"/>
            </a:xfrm>
            <a:custGeom>
              <a:avLst/>
              <a:gdLst/>
              <a:ahLst/>
              <a:cxnLst/>
              <a:rect l="l" t="t" r="r" b="b"/>
              <a:pathLst>
                <a:path w="539147" h="1125438" extrusionOk="0">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 name="Google Shape;38;p6"/>
            <p:cNvSpPr/>
            <p:nvPr/>
          </p:nvSpPr>
          <p:spPr>
            <a:xfrm>
              <a:off x="11652853" y="2180524"/>
              <a:ext cx="539147" cy="1125438"/>
            </a:xfrm>
            <a:custGeom>
              <a:avLst/>
              <a:gdLst/>
              <a:ahLst/>
              <a:cxnLst/>
              <a:rect l="l" t="t" r="r" b="b"/>
              <a:pathLst>
                <a:path w="539147" h="1125438" extrusionOk="0">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 name="Google Shape;39;p6"/>
            <p:cNvSpPr/>
            <p:nvPr/>
          </p:nvSpPr>
          <p:spPr>
            <a:xfrm>
              <a:off x="11652853" y="809010"/>
              <a:ext cx="539147" cy="1125439"/>
            </a:xfrm>
            <a:custGeom>
              <a:avLst/>
              <a:gdLst/>
              <a:ahLst/>
              <a:cxnLst/>
              <a:rect l="l" t="t" r="r" b="b"/>
              <a:pathLst>
                <a:path w="539147" h="1125439" extrusionOk="0">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 name="Google Shape;40;p6"/>
            <p:cNvSpPr/>
            <p:nvPr/>
          </p:nvSpPr>
          <p:spPr>
            <a:xfrm>
              <a:off x="11652853" y="1"/>
              <a:ext cx="539147" cy="562933"/>
            </a:xfrm>
            <a:custGeom>
              <a:avLst/>
              <a:gdLst/>
              <a:ahLst/>
              <a:cxnLst/>
              <a:rect l="l" t="t" r="r" b="b"/>
              <a:pathLst>
                <a:path w="539147" h="562933" extrusionOk="0">
                  <a:moveTo>
                    <a:pt x="22" y="0"/>
                  </a:moveTo>
                  <a:lnTo>
                    <a:pt x="539147" y="0"/>
                  </a:lnTo>
                  <a:lnTo>
                    <a:pt x="539147" y="562933"/>
                  </a:lnTo>
                  <a:lnTo>
                    <a:pt x="451423" y="554090"/>
                  </a:lnTo>
                  <a:cubicBezTo>
                    <a:pt x="193797" y="501372"/>
                    <a:pt x="0" y="273425"/>
                    <a:pt x="0" y="21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41" name="Google Shape;41;p6"/>
          <p:cNvSpPr txBox="1">
            <a:spLocks noGrp="1"/>
          </p:cNvSpPr>
          <p:nvPr>
            <p:ph type="ctrTitle"/>
          </p:nvPr>
        </p:nvSpPr>
        <p:spPr>
          <a:xfrm>
            <a:off x="565150" y="768334"/>
            <a:ext cx="5066001" cy="286640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subTitle" idx="1"/>
          </p:nvPr>
        </p:nvSpPr>
        <p:spPr>
          <a:xfrm>
            <a:off x="565150" y="4283239"/>
            <a:ext cx="5066001" cy="147517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900"/>
              </a:spcBef>
              <a:spcAft>
                <a:spcPts val="0"/>
              </a:spcAft>
              <a:buClr>
                <a:schemeClr val="dk1"/>
              </a:buClr>
              <a:buSzPts val="2000"/>
              <a:buNone/>
              <a:defRPr sz="2000"/>
            </a:lvl1pPr>
            <a:lvl2pPr lvl="1" algn="ctr">
              <a:lnSpc>
                <a:spcPct val="100000"/>
              </a:lnSpc>
              <a:spcBef>
                <a:spcPts val="900"/>
              </a:spcBef>
              <a:spcAft>
                <a:spcPts val="0"/>
              </a:spcAft>
              <a:buClr>
                <a:schemeClr val="dk1"/>
              </a:buClr>
              <a:buSzPts val="2000"/>
              <a:buNone/>
              <a:defRPr sz="2000"/>
            </a:lvl2pPr>
            <a:lvl3pPr lvl="2" algn="ctr">
              <a:lnSpc>
                <a:spcPct val="100000"/>
              </a:lnSpc>
              <a:spcBef>
                <a:spcPts val="900"/>
              </a:spcBef>
              <a:spcAft>
                <a:spcPts val="0"/>
              </a:spcAft>
              <a:buClr>
                <a:schemeClr val="dk1"/>
              </a:buClr>
              <a:buSzPts val="1800"/>
              <a:buNone/>
              <a:defRPr sz="1800"/>
            </a:lvl3pPr>
            <a:lvl4pPr lvl="3" algn="ctr">
              <a:lnSpc>
                <a:spcPct val="100000"/>
              </a:lnSpc>
              <a:spcBef>
                <a:spcPts val="900"/>
              </a:spcBef>
              <a:spcAft>
                <a:spcPts val="0"/>
              </a:spcAft>
              <a:buClr>
                <a:schemeClr val="dk1"/>
              </a:buClr>
              <a:buSzPts val="1600"/>
              <a:buNone/>
              <a:defRPr sz="1600"/>
            </a:lvl4pPr>
            <a:lvl5pPr lvl="4" algn="ctr">
              <a:lnSpc>
                <a:spcPct val="100000"/>
              </a:lnSpc>
              <a:spcBef>
                <a:spcPts val="9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3" name="Google Shape;43;p6"/>
          <p:cNvSpPr txBox="1">
            <a:spLocks noGrp="1"/>
          </p:cNvSpPr>
          <p:nvPr>
            <p:ph type="dt" idx="10"/>
          </p:nvPr>
        </p:nvSpPr>
        <p:spPr>
          <a:xfrm>
            <a:off x="566928" y="457200"/>
            <a:ext cx="360820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
          <p:cNvSpPr txBox="1">
            <a:spLocks noGrp="1"/>
          </p:cNvSpPr>
          <p:nvPr>
            <p:ph type="ftr" idx="11"/>
          </p:nvPr>
        </p:nvSpPr>
        <p:spPr>
          <a:xfrm>
            <a:off x="565150" y="6141085"/>
            <a:ext cx="360820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6"/>
          <p:cNvSpPr txBox="1">
            <a:spLocks noGrp="1"/>
          </p:cNvSpPr>
          <p:nvPr>
            <p:ph type="sldNum" idx="12"/>
          </p:nvPr>
        </p:nvSpPr>
        <p:spPr>
          <a:xfrm>
            <a:off x="4817335" y="6141085"/>
            <a:ext cx="81381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‹n°›</a:t>
            </a:fld>
            <a:endParaRPr/>
          </a:p>
        </p:txBody>
      </p:sp>
      <p:cxnSp>
        <p:nvCxnSpPr>
          <p:cNvPr id="46" name="Google Shape;46;p6"/>
          <p:cNvCxnSpPr/>
          <p:nvPr/>
        </p:nvCxnSpPr>
        <p:spPr>
          <a:xfrm>
            <a:off x="565150" y="6087110"/>
            <a:ext cx="5066001" cy="0"/>
          </a:xfrm>
          <a:prstGeom prst="straightConnector1">
            <a:avLst/>
          </a:prstGeom>
          <a:noFill/>
          <a:ln w="12700" cap="flat" cmpd="sng">
            <a:solidFill>
              <a:srgbClr val="A5A5A5"/>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00"/>
        <p:cNvGrpSpPr/>
        <p:nvPr/>
      </p:nvGrpSpPr>
      <p:grpSpPr>
        <a:xfrm>
          <a:off x="0" y="0"/>
          <a:ext cx="0" cy="0"/>
          <a:chOff x="0" y="0"/>
          <a:chExt cx="0" cy="0"/>
        </a:xfrm>
      </p:grpSpPr>
      <p:grpSp>
        <p:nvGrpSpPr>
          <p:cNvPr id="201" name="Google Shape;201;p16"/>
          <p:cNvGrpSpPr/>
          <p:nvPr/>
        </p:nvGrpSpPr>
        <p:grpSpPr>
          <a:xfrm>
            <a:off x="10290315" y="0"/>
            <a:ext cx="1901686" cy="6858000"/>
            <a:chOff x="10290315" y="0"/>
            <a:chExt cx="1901686" cy="6858000"/>
          </a:xfrm>
        </p:grpSpPr>
        <p:sp>
          <p:nvSpPr>
            <p:cNvPr id="202" name="Google Shape;202;p16"/>
            <p:cNvSpPr/>
            <p:nvPr/>
          </p:nvSpPr>
          <p:spPr>
            <a:xfrm>
              <a:off x="10290315" y="0"/>
              <a:ext cx="1130724" cy="565573"/>
            </a:xfrm>
            <a:custGeom>
              <a:avLst/>
              <a:gdLst/>
              <a:ahLst/>
              <a:cxnLst/>
              <a:rect l="l" t="t" r="r" b="b"/>
              <a:pathLst>
                <a:path w="1130724" h="565573" extrusionOk="0">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3" name="Google Shape;203;p16"/>
            <p:cNvSpPr/>
            <p:nvPr/>
          </p:nvSpPr>
          <p:spPr>
            <a:xfrm>
              <a:off x="11653180" y="6295093"/>
              <a:ext cx="538821" cy="562907"/>
            </a:xfrm>
            <a:custGeom>
              <a:avLst/>
              <a:gdLst/>
              <a:ahLst/>
              <a:cxnLst/>
              <a:rect l="l" t="t" r="r" b="b"/>
              <a:pathLst>
                <a:path w="538821" h="562907" extrusionOk="0">
                  <a:moveTo>
                    <a:pt x="538821" y="0"/>
                  </a:moveTo>
                  <a:lnTo>
                    <a:pt x="538821" y="562907"/>
                  </a:lnTo>
                  <a:lnTo>
                    <a:pt x="22" y="562907"/>
                  </a:lnTo>
                  <a:lnTo>
                    <a:pt x="0" y="562686"/>
                  </a:ln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4" name="Google Shape;204;p16"/>
            <p:cNvSpPr/>
            <p:nvPr/>
          </p:nvSpPr>
          <p:spPr>
            <a:xfrm>
              <a:off x="11653180" y="3552066"/>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5" name="Google Shape;205;p16"/>
            <p:cNvSpPr/>
            <p:nvPr/>
          </p:nvSpPr>
          <p:spPr>
            <a:xfrm>
              <a:off x="11653180" y="2180552"/>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6" name="Google Shape;206;p16"/>
            <p:cNvSpPr/>
            <p:nvPr/>
          </p:nvSpPr>
          <p:spPr>
            <a:xfrm>
              <a:off x="11653180" y="809039"/>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7" name="Google Shape;207;p16"/>
            <p:cNvSpPr/>
            <p:nvPr/>
          </p:nvSpPr>
          <p:spPr>
            <a:xfrm>
              <a:off x="11653180" y="0"/>
              <a:ext cx="538821" cy="562898"/>
            </a:xfrm>
            <a:custGeom>
              <a:avLst/>
              <a:gdLst/>
              <a:ahLst/>
              <a:cxnLst/>
              <a:rect l="l" t="t" r="r" b="b"/>
              <a:pathLst>
                <a:path w="538821" h="562898" extrusionOk="0">
                  <a:moveTo>
                    <a:pt x="21" y="0"/>
                  </a:moveTo>
                  <a:lnTo>
                    <a:pt x="538821" y="0"/>
                  </a:lnTo>
                  <a:lnTo>
                    <a:pt x="538821" y="562898"/>
                  </a:lnTo>
                  <a:lnTo>
                    <a:pt x="451422" y="554087"/>
                  </a:lnTo>
                  <a:cubicBezTo>
                    <a:pt x="193796" y="501369"/>
                    <a:pt x="0" y="27342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208" name="Google Shape;208;p16"/>
          <p:cNvSpPr txBox="1">
            <a:spLocks noGrp="1"/>
          </p:cNvSpPr>
          <p:nvPr>
            <p:ph type="title"/>
          </p:nvPr>
        </p:nvSpPr>
        <p:spPr>
          <a:xfrm rot="5400000">
            <a:off x="7692050" y="2234675"/>
            <a:ext cx="4784598" cy="2268507"/>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16"/>
          <p:cNvSpPr txBox="1">
            <a:spLocks noGrp="1"/>
          </p:cNvSpPr>
          <p:nvPr>
            <p:ph type="body" idx="1"/>
          </p:nvPr>
        </p:nvSpPr>
        <p:spPr>
          <a:xfrm rot="5400000">
            <a:off x="2304880" y="-763100"/>
            <a:ext cx="4784598" cy="826405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Clr>
                <a:schemeClr val="dk1"/>
              </a:buClr>
              <a:buSzPts val="1800"/>
              <a:buChar char="•"/>
              <a:defRPr/>
            </a:lvl1pPr>
            <a:lvl2pPr marL="914400" lvl="1" indent="-342900" algn="l">
              <a:lnSpc>
                <a:spcPct val="100000"/>
              </a:lnSpc>
              <a:spcBef>
                <a:spcPts val="900"/>
              </a:spcBef>
              <a:spcAft>
                <a:spcPts val="0"/>
              </a:spcAft>
              <a:buClr>
                <a:schemeClr val="dk1"/>
              </a:buClr>
              <a:buSzPts val="1800"/>
              <a:buChar char="•"/>
              <a:defRPr/>
            </a:lvl2pPr>
            <a:lvl3pPr marL="1371600" lvl="2" indent="-342900" algn="l">
              <a:lnSpc>
                <a:spcPct val="100000"/>
              </a:lnSpc>
              <a:spcBef>
                <a:spcPts val="900"/>
              </a:spcBef>
              <a:spcAft>
                <a:spcPts val="0"/>
              </a:spcAft>
              <a:buClr>
                <a:schemeClr val="dk1"/>
              </a:buClr>
              <a:buSzPts val="1800"/>
              <a:buChar char="•"/>
              <a:defRPr/>
            </a:lvl3pPr>
            <a:lvl4pPr marL="1828800" lvl="3" indent="-342900" algn="l">
              <a:lnSpc>
                <a:spcPct val="100000"/>
              </a:lnSpc>
              <a:spcBef>
                <a:spcPts val="900"/>
              </a:spcBef>
              <a:spcAft>
                <a:spcPts val="0"/>
              </a:spcAft>
              <a:buClr>
                <a:schemeClr val="dk1"/>
              </a:buClr>
              <a:buSzPts val="1800"/>
              <a:buChar char="•"/>
              <a:defRPr/>
            </a:lvl4pPr>
            <a:lvl5pPr marL="2286000" lvl="4" indent="-342900" algn="l">
              <a:lnSpc>
                <a:spcPct val="100000"/>
              </a:lnSpc>
              <a:spcBef>
                <a:spcPts val="9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16"/>
          <p:cNvSpPr txBox="1">
            <a:spLocks noGrp="1"/>
          </p:cNvSpPr>
          <p:nvPr>
            <p:ph type="dt" idx="10"/>
          </p:nvPr>
        </p:nvSpPr>
        <p:spPr>
          <a:xfrm>
            <a:off x="566928" y="457200"/>
            <a:ext cx="360820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16"/>
          <p:cNvSpPr txBox="1">
            <a:spLocks noGrp="1"/>
          </p:cNvSpPr>
          <p:nvPr>
            <p:ph type="ftr" idx="11"/>
          </p:nvPr>
        </p:nvSpPr>
        <p:spPr>
          <a:xfrm>
            <a:off x="565150" y="6141085"/>
            <a:ext cx="360820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16"/>
          <p:cNvSpPr txBox="1">
            <a:spLocks noGrp="1"/>
          </p:cNvSpPr>
          <p:nvPr>
            <p:ph type="sldNum" idx="12"/>
          </p:nvPr>
        </p:nvSpPr>
        <p:spPr>
          <a:xfrm>
            <a:off x="10809678" y="6141085"/>
            <a:ext cx="81381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‹n°›</a:t>
            </a:fld>
            <a:endParaRPr/>
          </a:p>
        </p:txBody>
      </p:sp>
      <p:cxnSp>
        <p:nvCxnSpPr>
          <p:cNvPr id="213" name="Google Shape;213;p16"/>
          <p:cNvCxnSpPr/>
          <p:nvPr/>
        </p:nvCxnSpPr>
        <p:spPr>
          <a:xfrm>
            <a:off x="565150" y="6087110"/>
            <a:ext cx="11058344" cy="0"/>
          </a:xfrm>
          <a:prstGeom prst="straightConnector1">
            <a:avLst/>
          </a:prstGeom>
          <a:noFill/>
          <a:ln w="12700" cap="flat" cmpd="sng">
            <a:solidFill>
              <a:srgbClr val="A5A5A5"/>
            </a:solidFill>
            <a:prstDash val="solid"/>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220"/>
        <p:cNvGrpSpPr/>
        <p:nvPr/>
      </p:nvGrpSpPr>
      <p:grpSpPr>
        <a:xfrm>
          <a:off x="0" y="0"/>
          <a:ext cx="0" cy="0"/>
          <a:chOff x="0" y="0"/>
          <a:chExt cx="0" cy="0"/>
        </a:xfrm>
      </p:grpSpPr>
      <p:sp>
        <p:nvSpPr>
          <p:cNvPr id="221" name="Google Shape;221;g310324267c7_0_146"/>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g310324267c7_0_146"/>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g310324267c7_0_146"/>
          <p:cNvSpPr txBox="1">
            <a:spLocks noGrp="1"/>
          </p:cNvSpPr>
          <p:nvPr>
            <p:ph type="sldNum" idx="12"/>
          </p:nvPr>
        </p:nvSpPr>
        <p:spPr>
          <a:xfrm>
            <a:off x="8616951"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224"/>
        <p:cNvGrpSpPr/>
        <p:nvPr/>
      </p:nvGrpSpPr>
      <p:grpSpPr>
        <a:xfrm>
          <a:off x="0" y="0"/>
          <a:ext cx="0" cy="0"/>
          <a:chOff x="0" y="0"/>
          <a:chExt cx="0" cy="0"/>
        </a:xfrm>
      </p:grpSpPr>
      <p:sp>
        <p:nvSpPr>
          <p:cNvPr id="225" name="Google Shape;225;g310324267c7_0_150"/>
          <p:cNvSpPr txBox="1">
            <a:spLocks noGrp="1"/>
          </p:cNvSpPr>
          <p:nvPr>
            <p:ph type="ctrTitle"/>
          </p:nvPr>
        </p:nvSpPr>
        <p:spPr>
          <a:xfrm>
            <a:off x="1524000" y="1124530"/>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26" name="Google Shape;226;g310324267c7_0_15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rgbClr val="3F3F3F"/>
              </a:buClr>
              <a:buSzPts val="1800"/>
              <a:buNone/>
              <a:defRPr sz="1800">
                <a:solidFill>
                  <a:srgbClr val="3F3F3F"/>
                </a:solidFill>
              </a:defRPr>
            </a:lvl1pPr>
            <a:lvl2pPr lvl="1" algn="ctr">
              <a:lnSpc>
                <a:spcPct val="90000"/>
              </a:lnSpc>
              <a:spcBef>
                <a:spcPts val="375"/>
              </a:spcBef>
              <a:spcAft>
                <a:spcPts val="0"/>
              </a:spcAft>
              <a:buClr>
                <a:schemeClr val="dk1"/>
              </a:buClr>
              <a:buSzPts val="2100"/>
              <a:buNone/>
              <a:defRPr sz="2100"/>
            </a:lvl2pPr>
            <a:lvl3pPr lvl="2" algn="ctr">
              <a:lnSpc>
                <a:spcPct val="90000"/>
              </a:lnSpc>
              <a:spcBef>
                <a:spcPts val="375"/>
              </a:spcBef>
              <a:spcAft>
                <a:spcPts val="0"/>
              </a:spcAft>
              <a:buClr>
                <a:schemeClr val="dk1"/>
              </a:buClr>
              <a:buSzPts val="1800"/>
              <a:buNone/>
              <a:defRPr sz="1800"/>
            </a:lvl3pPr>
            <a:lvl4pPr lvl="3" algn="ctr">
              <a:lnSpc>
                <a:spcPct val="90000"/>
              </a:lnSpc>
              <a:spcBef>
                <a:spcPts val="375"/>
              </a:spcBef>
              <a:spcAft>
                <a:spcPts val="0"/>
              </a:spcAft>
              <a:buClr>
                <a:schemeClr val="dk1"/>
              </a:buClr>
              <a:buSzPts val="1500"/>
              <a:buNone/>
              <a:defRPr sz="1500"/>
            </a:lvl4pPr>
            <a:lvl5pPr lvl="4" algn="ctr">
              <a:lnSpc>
                <a:spcPct val="90000"/>
              </a:lnSpc>
              <a:spcBef>
                <a:spcPts val="375"/>
              </a:spcBef>
              <a:spcAft>
                <a:spcPts val="0"/>
              </a:spcAft>
              <a:buClr>
                <a:schemeClr val="dk1"/>
              </a:buClr>
              <a:buSzPts val="1500"/>
              <a:buNone/>
              <a:defRPr sz="1500"/>
            </a:lvl5pPr>
            <a:lvl6pPr lvl="5" algn="ctr">
              <a:lnSpc>
                <a:spcPct val="100000"/>
              </a:lnSpc>
              <a:spcBef>
                <a:spcPts val="300"/>
              </a:spcBef>
              <a:spcAft>
                <a:spcPts val="0"/>
              </a:spcAft>
              <a:buClr>
                <a:schemeClr val="dk1"/>
              </a:buClr>
              <a:buSzPts val="1500"/>
              <a:buNone/>
              <a:defRPr sz="1500"/>
            </a:lvl6pPr>
            <a:lvl7pPr lvl="6" algn="ctr">
              <a:lnSpc>
                <a:spcPct val="100000"/>
              </a:lnSpc>
              <a:spcBef>
                <a:spcPts val="300"/>
              </a:spcBef>
              <a:spcAft>
                <a:spcPts val="0"/>
              </a:spcAft>
              <a:buClr>
                <a:schemeClr val="dk1"/>
              </a:buClr>
              <a:buSzPts val="1500"/>
              <a:buNone/>
              <a:defRPr sz="1500"/>
            </a:lvl7pPr>
            <a:lvl8pPr lvl="7" algn="ctr">
              <a:lnSpc>
                <a:spcPct val="100000"/>
              </a:lnSpc>
              <a:spcBef>
                <a:spcPts val="300"/>
              </a:spcBef>
              <a:spcAft>
                <a:spcPts val="0"/>
              </a:spcAft>
              <a:buClr>
                <a:schemeClr val="dk1"/>
              </a:buClr>
              <a:buSzPts val="1500"/>
              <a:buNone/>
              <a:defRPr sz="1500"/>
            </a:lvl8pPr>
            <a:lvl9pPr lvl="8" algn="ctr">
              <a:lnSpc>
                <a:spcPct val="100000"/>
              </a:lnSpc>
              <a:spcBef>
                <a:spcPts val="300"/>
              </a:spcBef>
              <a:spcAft>
                <a:spcPts val="0"/>
              </a:spcAft>
              <a:buClr>
                <a:schemeClr val="dk1"/>
              </a:buClr>
              <a:buSzPts val="1500"/>
              <a:buNone/>
              <a:defRPr sz="1500"/>
            </a:lvl9pPr>
          </a:lstStyle>
          <a:p>
            <a:endParaRPr/>
          </a:p>
        </p:txBody>
      </p:sp>
      <p:sp>
        <p:nvSpPr>
          <p:cNvPr id="227" name="Google Shape;227;g310324267c7_0_150"/>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 name="Google Shape;228;g310324267c7_0_150"/>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g310324267c7_0_150"/>
          <p:cNvSpPr txBox="1">
            <a:spLocks noGrp="1"/>
          </p:cNvSpPr>
          <p:nvPr>
            <p:ph type="sldNum" idx="12"/>
          </p:nvPr>
        </p:nvSpPr>
        <p:spPr>
          <a:xfrm>
            <a:off x="8616951"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30"/>
        <p:cNvGrpSpPr/>
        <p:nvPr/>
      </p:nvGrpSpPr>
      <p:grpSpPr>
        <a:xfrm>
          <a:off x="0" y="0"/>
          <a:ext cx="0" cy="0"/>
          <a:chOff x="0" y="0"/>
          <a:chExt cx="0" cy="0"/>
        </a:xfrm>
      </p:grpSpPr>
      <p:sp>
        <p:nvSpPr>
          <p:cNvPr id="231" name="Google Shape;231;g310324267c7_0_156"/>
          <p:cNvSpPr txBox="1">
            <a:spLocks noGrp="1"/>
          </p:cNvSpPr>
          <p:nvPr>
            <p:ph type="title"/>
          </p:nvPr>
        </p:nvSpPr>
        <p:spPr>
          <a:xfrm>
            <a:off x="844551" y="365126"/>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2" name="Google Shape;232;g310324267c7_0_156"/>
          <p:cNvSpPr txBox="1">
            <a:spLocks noGrp="1"/>
          </p:cNvSpPr>
          <p:nvPr>
            <p:ph type="body" idx="1"/>
          </p:nvPr>
        </p:nvSpPr>
        <p:spPr>
          <a:xfrm>
            <a:off x="844551" y="1828800"/>
            <a:ext cx="105156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3" name="Google Shape;233;g310324267c7_0_156"/>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g310324267c7_0_156"/>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g310324267c7_0_156"/>
          <p:cNvSpPr txBox="1">
            <a:spLocks noGrp="1"/>
          </p:cNvSpPr>
          <p:nvPr>
            <p:ph type="sldNum" idx="12"/>
          </p:nvPr>
        </p:nvSpPr>
        <p:spPr>
          <a:xfrm>
            <a:off x="8616951"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236"/>
        <p:cNvGrpSpPr/>
        <p:nvPr/>
      </p:nvGrpSpPr>
      <p:grpSpPr>
        <a:xfrm>
          <a:off x="0" y="0"/>
          <a:ext cx="0" cy="0"/>
          <a:chOff x="0" y="0"/>
          <a:chExt cx="0" cy="0"/>
        </a:xfrm>
      </p:grpSpPr>
      <p:sp>
        <p:nvSpPr>
          <p:cNvPr id="237" name="Google Shape;237;g310324267c7_0_162"/>
          <p:cNvSpPr txBox="1">
            <a:spLocks noGrp="1"/>
          </p:cNvSpPr>
          <p:nvPr>
            <p:ph type="title"/>
          </p:nvPr>
        </p:nvSpPr>
        <p:spPr>
          <a:xfrm>
            <a:off x="831851" y="1712423"/>
            <a:ext cx="10515600" cy="2851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1400"/>
              <a:buNone/>
              <a:defRPr sz="4500" b="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8" name="Google Shape;238;g310324267c7_0_162"/>
          <p:cNvSpPr txBox="1">
            <a:spLocks noGrp="1"/>
          </p:cNvSpPr>
          <p:nvPr>
            <p:ph type="body" idx="1"/>
          </p:nvPr>
        </p:nvSpPr>
        <p:spPr>
          <a:xfrm>
            <a:off x="831851" y="4552635"/>
            <a:ext cx="10515600" cy="1500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3F3F3F"/>
              </a:buClr>
              <a:buSzPts val="1800"/>
              <a:buNone/>
              <a:defRPr sz="1800">
                <a:solidFill>
                  <a:srgbClr val="3F3F3F"/>
                </a:solidFill>
              </a:defRPr>
            </a:lvl1pPr>
            <a:lvl2pPr marL="914400" lvl="1" indent="-228600" algn="l">
              <a:lnSpc>
                <a:spcPct val="90000"/>
              </a:lnSpc>
              <a:spcBef>
                <a:spcPts val="375"/>
              </a:spcBef>
              <a:spcAft>
                <a:spcPts val="0"/>
              </a:spcAft>
              <a:buClr>
                <a:srgbClr val="888888"/>
              </a:buClr>
              <a:buSzPts val="1350"/>
              <a:buNone/>
              <a:defRPr sz="1350">
                <a:solidFill>
                  <a:srgbClr val="888888"/>
                </a:solidFill>
              </a:defRPr>
            </a:lvl2pPr>
            <a:lvl3pPr marL="1371600" lvl="2" indent="-228600" algn="l">
              <a:lnSpc>
                <a:spcPct val="90000"/>
              </a:lnSpc>
              <a:spcBef>
                <a:spcPts val="375"/>
              </a:spcBef>
              <a:spcAft>
                <a:spcPts val="0"/>
              </a:spcAft>
              <a:buClr>
                <a:srgbClr val="888888"/>
              </a:buClr>
              <a:buSzPts val="1200"/>
              <a:buNone/>
              <a:defRPr sz="1200">
                <a:solidFill>
                  <a:srgbClr val="888888"/>
                </a:solidFill>
              </a:defRPr>
            </a:lvl3pPr>
            <a:lvl4pPr marL="1828800" lvl="3" indent="-228600" algn="l">
              <a:lnSpc>
                <a:spcPct val="90000"/>
              </a:lnSpc>
              <a:spcBef>
                <a:spcPts val="375"/>
              </a:spcBef>
              <a:spcAft>
                <a:spcPts val="0"/>
              </a:spcAft>
              <a:buClr>
                <a:srgbClr val="888888"/>
              </a:buClr>
              <a:buSzPts val="1050"/>
              <a:buNone/>
              <a:defRPr sz="1050">
                <a:solidFill>
                  <a:srgbClr val="888888"/>
                </a:solidFill>
              </a:defRPr>
            </a:lvl4pPr>
            <a:lvl5pPr marL="2286000" lvl="4" indent="-228600" algn="l">
              <a:lnSpc>
                <a:spcPct val="90000"/>
              </a:lnSpc>
              <a:spcBef>
                <a:spcPts val="375"/>
              </a:spcBef>
              <a:spcAft>
                <a:spcPts val="0"/>
              </a:spcAft>
              <a:buClr>
                <a:srgbClr val="888888"/>
              </a:buClr>
              <a:buSzPts val="1050"/>
              <a:buNone/>
              <a:defRPr sz="1050">
                <a:solidFill>
                  <a:srgbClr val="888888"/>
                </a:solidFill>
              </a:defRPr>
            </a:lvl5pPr>
            <a:lvl6pPr marL="2743200" lvl="5" indent="-228600" algn="l">
              <a:lnSpc>
                <a:spcPct val="100000"/>
              </a:lnSpc>
              <a:spcBef>
                <a:spcPts val="210"/>
              </a:spcBef>
              <a:spcAft>
                <a:spcPts val="0"/>
              </a:spcAft>
              <a:buClr>
                <a:srgbClr val="888888"/>
              </a:buClr>
              <a:buSzPts val="1050"/>
              <a:buNone/>
              <a:defRPr sz="1050">
                <a:solidFill>
                  <a:srgbClr val="888888"/>
                </a:solidFill>
              </a:defRPr>
            </a:lvl6pPr>
            <a:lvl7pPr marL="3200400" lvl="6" indent="-228600" algn="l">
              <a:lnSpc>
                <a:spcPct val="100000"/>
              </a:lnSpc>
              <a:spcBef>
                <a:spcPts val="210"/>
              </a:spcBef>
              <a:spcAft>
                <a:spcPts val="0"/>
              </a:spcAft>
              <a:buClr>
                <a:srgbClr val="888888"/>
              </a:buClr>
              <a:buSzPts val="1050"/>
              <a:buNone/>
              <a:defRPr sz="1050">
                <a:solidFill>
                  <a:srgbClr val="888888"/>
                </a:solidFill>
              </a:defRPr>
            </a:lvl7pPr>
            <a:lvl8pPr marL="3657600" lvl="7" indent="-228600" algn="l">
              <a:lnSpc>
                <a:spcPct val="100000"/>
              </a:lnSpc>
              <a:spcBef>
                <a:spcPts val="210"/>
              </a:spcBef>
              <a:spcAft>
                <a:spcPts val="0"/>
              </a:spcAft>
              <a:buClr>
                <a:srgbClr val="888888"/>
              </a:buClr>
              <a:buSzPts val="1050"/>
              <a:buNone/>
              <a:defRPr sz="1050">
                <a:solidFill>
                  <a:srgbClr val="888888"/>
                </a:solidFill>
              </a:defRPr>
            </a:lvl8pPr>
            <a:lvl9pPr marL="4114800" lvl="8" indent="-228600" algn="l">
              <a:lnSpc>
                <a:spcPct val="100000"/>
              </a:lnSpc>
              <a:spcBef>
                <a:spcPts val="210"/>
              </a:spcBef>
              <a:spcAft>
                <a:spcPts val="0"/>
              </a:spcAft>
              <a:buClr>
                <a:srgbClr val="888888"/>
              </a:buClr>
              <a:buSzPts val="1050"/>
              <a:buNone/>
              <a:defRPr sz="1050">
                <a:solidFill>
                  <a:srgbClr val="888888"/>
                </a:solidFill>
              </a:defRPr>
            </a:lvl9pPr>
          </a:lstStyle>
          <a:p>
            <a:endParaRPr/>
          </a:p>
        </p:txBody>
      </p:sp>
      <p:sp>
        <p:nvSpPr>
          <p:cNvPr id="239" name="Google Shape;239;g310324267c7_0_162"/>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 name="Google Shape;240;g310324267c7_0_162"/>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1" name="Google Shape;241;g310324267c7_0_162"/>
          <p:cNvSpPr txBox="1">
            <a:spLocks noGrp="1"/>
          </p:cNvSpPr>
          <p:nvPr>
            <p:ph type="sldNum" idx="12"/>
          </p:nvPr>
        </p:nvSpPr>
        <p:spPr>
          <a:xfrm>
            <a:off x="8616951"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242"/>
        <p:cNvGrpSpPr/>
        <p:nvPr/>
      </p:nvGrpSpPr>
      <p:grpSpPr>
        <a:xfrm>
          <a:off x="0" y="0"/>
          <a:ext cx="0" cy="0"/>
          <a:chOff x="0" y="0"/>
          <a:chExt cx="0" cy="0"/>
        </a:xfrm>
      </p:grpSpPr>
      <p:sp>
        <p:nvSpPr>
          <p:cNvPr id="243" name="Google Shape;243;g310324267c7_0_168"/>
          <p:cNvSpPr txBox="1">
            <a:spLocks noGrp="1"/>
          </p:cNvSpPr>
          <p:nvPr>
            <p:ph type="title"/>
          </p:nvPr>
        </p:nvSpPr>
        <p:spPr>
          <a:xfrm>
            <a:off x="844551" y="365126"/>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44" name="Google Shape;244;g310324267c7_0_168"/>
          <p:cNvSpPr txBox="1">
            <a:spLocks noGrp="1"/>
          </p:cNvSpPr>
          <p:nvPr>
            <p:ph type="body" idx="1"/>
          </p:nvPr>
        </p:nvSpPr>
        <p:spPr>
          <a:xfrm>
            <a:off x="845127" y="1828802"/>
            <a:ext cx="51816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5" name="Google Shape;245;g310324267c7_0_168"/>
          <p:cNvSpPr txBox="1">
            <a:spLocks noGrp="1"/>
          </p:cNvSpPr>
          <p:nvPr>
            <p:ph type="body" idx="2"/>
          </p:nvPr>
        </p:nvSpPr>
        <p:spPr>
          <a:xfrm>
            <a:off x="6172200" y="1828802"/>
            <a:ext cx="51816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6" name="Google Shape;246;g310324267c7_0_168"/>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7" name="Google Shape;247;g310324267c7_0_168"/>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8" name="Google Shape;248;g310324267c7_0_168"/>
          <p:cNvSpPr txBox="1">
            <a:spLocks noGrp="1"/>
          </p:cNvSpPr>
          <p:nvPr>
            <p:ph type="sldNum" idx="12"/>
          </p:nvPr>
        </p:nvSpPr>
        <p:spPr>
          <a:xfrm>
            <a:off x="8616951"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aison">
  <p:cSld name="Comparaison">
    <p:spTree>
      <p:nvGrpSpPr>
        <p:cNvPr id="1" name="Shape 249"/>
        <p:cNvGrpSpPr/>
        <p:nvPr/>
      </p:nvGrpSpPr>
      <p:grpSpPr>
        <a:xfrm>
          <a:off x="0" y="0"/>
          <a:ext cx="0" cy="0"/>
          <a:chOff x="0" y="0"/>
          <a:chExt cx="0" cy="0"/>
        </a:xfrm>
      </p:grpSpPr>
      <p:sp>
        <p:nvSpPr>
          <p:cNvPr id="250" name="Google Shape;250;g310324267c7_0_175"/>
          <p:cNvSpPr txBox="1">
            <a:spLocks noGrp="1"/>
          </p:cNvSpPr>
          <p:nvPr>
            <p:ph type="body" idx="1"/>
          </p:nvPr>
        </p:nvSpPr>
        <p:spPr>
          <a:xfrm>
            <a:off x="845127" y="1681852"/>
            <a:ext cx="5156100" cy="8256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100000"/>
              </a:lnSpc>
              <a:spcBef>
                <a:spcPts val="240"/>
              </a:spcBef>
              <a:spcAft>
                <a:spcPts val="0"/>
              </a:spcAft>
              <a:buClr>
                <a:schemeClr val="dk1"/>
              </a:buClr>
              <a:buSzPts val="1200"/>
              <a:buNone/>
              <a:defRPr sz="1200" b="1"/>
            </a:lvl6pPr>
            <a:lvl7pPr marL="3200400" lvl="6" indent="-228600" algn="l">
              <a:lnSpc>
                <a:spcPct val="100000"/>
              </a:lnSpc>
              <a:spcBef>
                <a:spcPts val="240"/>
              </a:spcBef>
              <a:spcAft>
                <a:spcPts val="0"/>
              </a:spcAft>
              <a:buClr>
                <a:schemeClr val="dk1"/>
              </a:buClr>
              <a:buSzPts val="1200"/>
              <a:buNone/>
              <a:defRPr sz="1200" b="1"/>
            </a:lvl7pPr>
            <a:lvl8pPr marL="3657600" lvl="7" indent="-228600" algn="l">
              <a:lnSpc>
                <a:spcPct val="100000"/>
              </a:lnSpc>
              <a:spcBef>
                <a:spcPts val="240"/>
              </a:spcBef>
              <a:spcAft>
                <a:spcPts val="0"/>
              </a:spcAft>
              <a:buClr>
                <a:schemeClr val="dk1"/>
              </a:buClr>
              <a:buSzPts val="1200"/>
              <a:buNone/>
              <a:defRPr sz="1200" b="1"/>
            </a:lvl8pPr>
            <a:lvl9pPr marL="4114800" lvl="8" indent="-228600" algn="l">
              <a:lnSpc>
                <a:spcPct val="100000"/>
              </a:lnSpc>
              <a:spcBef>
                <a:spcPts val="240"/>
              </a:spcBef>
              <a:spcAft>
                <a:spcPts val="0"/>
              </a:spcAft>
              <a:buClr>
                <a:schemeClr val="dk1"/>
              </a:buClr>
              <a:buSzPts val="1200"/>
              <a:buNone/>
              <a:defRPr sz="1200" b="1"/>
            </a:lvl9pPr>
          </a:lstStyle>
          <a:p>
            <a:endParaRPr/>
          </a:p>
        </p:txBody>
      </p:sp>
      <p:sp>
        <p:nvSpPr>
          <p:cNvPr id="251" name="Google Shape;251;g310324267c7_0_175"/>
          <p:cNvSpPr txBox="1">
            <a:spLocks noGrp="1"/>
          </p:cNvSpPr>
          <p:nvPr>
            <p:ph type="body" idx="2"/>
          </p:nvPr>
        </p:nvSpPr>
        <p:spPr>
          <a:xfrm>
            <a:off x="845127" y="2507552"/>
            <a:ext cx="5156100" cy="3680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2" name="Google Shape;252;g310324267c7_0_175"/>
          <p:cNvSpPr txBox="1">
            <a:spLocks noGrp="1"/>
          </p:cNvSpPr>
          <p:nvPr>
            <p:ph type="body" idx="3"/>
          </p:nvPr>
        </p:nvSpPr>
        <p:spPr>
          <a:xfrm>
            <a:off x="6172201" y="1681851"/>
            <a:ext cx="5181600" cy="8256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100000"/>
              </a:lnSpc>
              <a:spcBef>
                <a:spcPts val="240"/>
              </a:spcBef>
              <a:spcAft>
                <a:spcPts val="0"/>
              </a:spcAft>
              <a:buClr>
                <a:schemeClr val="dk1"/>
              </a:buClr>
              <a:buSzPts val="1200"/>
              <a:buNone/>
              <a:defRPr sz="1200" b="1"/>
            </a:lvl6pPr>
            <a:lvl7pPr marL="3200400" lvl="6" indent="-228600" algn="l">
              <a:lnSpc>
                <a:spcPct val="100000"/>
              </a:lnSpc>
              <a:spcBef>
                <a:spcPts val="240"/>
              </a:spcBef>
              <a:spcAft>
                <a:spcPts val="0"/>
              </a:spcAft>
              <a:buClr>
                <a:schemeClr val="dk1"/>
              </a:buClr>
              <a:buSzPts val="1200"/>
              <a:buNone/>
              <a:defRPr sz="1200" b="1"/>
            </a:lvl7pPr>
            <a:lvl8pPr marL="3657600" lvl="7" indent="-228600" algn="l">
              <a:lnSpc>
                <a:spcPct val="100000"/>
              </a:lnSpc>
              <a:spcBef>
                <a:spcPts val="240"/>
              </a:spcBef>
              <a:spcAft>
                <a:spcPts val="0"/>
              </a:spcAft>
              <a:buClr>
                <a:schemeClr val="dk1"/>
              </a:buClr>
              <a:buSzPts val="1200"/>
              <a:buNone/>
              <a:defRPr sz="1200" b="1"/>
            </a:lvl8pPr>
            <a:lvl9pPr marL="4114800" lvl="8" indent="-228600" algn="l">
              <a:lnSpc>
                <a:spcPct val="100000"/>
              </a:lnSpc>
              <a:spcBef>
                <a:spcPts val="240"/>
              </a:spcBef>
              <a:spcAft>
                <a:spcPts val="0"/>
              </a:spcAft>
              <a:buClr>
                <a:schemeClr val="dk1"/>
              </a:buClr>
              <a:buSzPts val="1200"/>
              <a:buNone/>
              <a:defRPr sz="1200" b="1"/>
            </a:lvl9pPr>
          </a:lstStyle>
          <a:p>
            <a:endParaRPr/>
          </a:p>
        </p:txBody>
      </p:sp>
      <p:sp>
        <p:nvSpPr>
          <p:cNvPr id="253" name="Google Shape;253;g310324267c7_0_175"/>
          <p:cNvSpPr txBox="1">
            <a:spLocks noGrp="1"/>
          </p:cNvSpPr>
          <p:nvPr>
            <p:ph type="body" idx="4"/>
          </p:nvPr>
        </p:nvSpPr>
        <p:spPr>
          <a:xfrm>
            <a:off x="6172201" y="2507552"/>
            <a:ext cx="5181600" cy="3680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4" name="Google Shape;254;g310324267c7_0_175"/>
          <p:cNvSpPr txBox="1">
            <a:spLocks noGrp="1"/>
          </p:cNvSpPr>
          <p:nvPr>
            <p:ph type="title"/>
          </p:nvPr>
        </p:nvSpPr>
        <p:spPr>
          <a:xfrm>
            <a:off x="844551" y="365126"/>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55" name="Google Shape;255;g310324267c7_0_175"/>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6" name="Google Shape;256;g310324267c7_0_175"/>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7" name="Google Shape;257;g310324267c7_0_175"/>
          <p:cNvSpPr txBox="1">
            <a:spLocks noGrp="1"/>
          </p:cNvSpPr>
          <p:nvPr>
            <p:ph type="sldNum" idx="12"/>
          </p:nvPr>
        </p:nvSpPr>
        <p:spPr>
          <a:xfrm>
            <a:off x="8616951"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re seul">
  <p:cSld name="Titre seul">
    <p:spTree>
      <p:nvGrpSpPr>
        <p:cNvPr id="1" name="Shape 258"/>
        <p:cNvGrpSpPr/>
        <p:nvPr/>
      </p:nvGrpSpPr>
      <p:grpSpPr>
        <a:xfrm>
          <a:off x="0" y="0"/>
          <a:ext cx="0" cy="0"/>
          <a:chOff x="0" y="0"/>
          <a:chExt cx="0" cy="0"/>
        </a:xfrm>
      </p:grpSpPr>
      <p:sp>
        <p:nvSpPr>
          <p:cNvPr id="259" name="Google Shape;259;g310324267c7_0_184"/>
          <p:cNvSpPr txBox="1">
            <a:spLocks noGrp="1"/>
          </p:cNvSpPr>
          <p:nvPr>
            <p:ph type="title"/>
          </p:nvPr>
        </p:nvSpPr>
        <p:spPr>
          <a:xfrm>
            <a:off x="844551" y="365126"/>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60" name="Google Shape;260;g310324267c7_0_184"/>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1" name="Google Shape;261;g310324267c7_0_184"/>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2" name="Google Shape;262;g310324267c7_0_184"/>
          <p:cNvSpPr txBox="1">
            <a:spLocks noGrp="1"/>
          </p:cNvSpPr>
          <p:nvPr>
            <p:ph type="sldNum" idx="12"/>
          </p:nvPr>
        </p:nvSpPr>
        <p:spPr>
          <a:xfrm>
            <a:off x="8616951"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263"/>
        <p:cNvGrpSpPr/>
        <p:nvPr/>
      </p:nvGrpSpPr>
      <p:grpSpPr>
        <a:xfrm>
          <a:off x="0" y="0"/>
          <a:ext cx="0" cy="0"/>
          <a:chOff x="0" y="0"/>
          <a:chExt cx="0" cy="0"/>
        </a:xfrm>
      </p:grpSpPr>
      <p:sp>
        <p:nvSpPr>
          <p:cNvPr id="264" name="Google Shape;264;g310324267c7_0_189"/>
          <p:cNvSpPr txBox="1">
            <a:spLocks noGrp="1"/>
          </p:cNvSpPr>
          <p:nvPr>
            <p:ph type="title"/>
          </p:nvPr>
        </p:nvSpPr>
        <p:spPr>
          <a:xfrm>
            <a:off x="841248" y="457202"/>
            <a:ext cx="39318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1400"/>
              <a:buNone/>
              <a:defRPr sz="2400" b="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65" name="Google Shape;265;g310324267c7_0_189"/>
          <p:cNvSpPr txBox="1">
            <a:spLocks noGrp="1"/>
          </p:cNvSpPr>
          <p:nvPr>
            <p:ph type="body" idx="1"/>
          </p:nvPr>
        </p:nvSpPr>
        <p:spPr>
          <a:xfrm>
            <a:off x="5181600" y="990600"/>
            <a:ext cx="6172200" cy="48768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100000"/>
              </a:lnSpc>
              <a:spcBef>
                <a:spcPts val="300"/>
              </a:spcBef>
              <a:spcAft>
                <a:spcPts val="0"/>
              </a:spcAft>
              <a:buClr>
                <a:schemeClr val="dk1"/>
              </a:buClr>
              <a:buSzPts val="1500"/>
              <a:buChar char="●"/>
              <a:defRPr sz="1500"/>
            </a:lvl6pPr>
            <a:lvl7pPr marL="3200400" lvl="6" indent="-323850" algn="l">
              <a:lnSpc>
                <a:spcPct val="100000"/>
              </a:lnSpc>
              <a:spcBef>
                <a:spcPts val="300"/>
              </a:spcBef>
              <a:spcAft>
                <a:spcPts val="0"/>
              </a:spcAft>
              <a:buClr>
                <a:schemeClr val="dk1"/>
              </a:buClr>
              <a:buSzPts val="1500"/>
              <a:buChar char="●"/>
              <a:defRPr sz="1500"/>
            </a:lvl7pPr>
            <a:lvl8pPr marL="3657600" lvl="7" indent="-323850" algn="l">
              <a:lnSpc>
                <a:spcPct val="100000"/>
              </a:lnSpc>
              <a:spcBef>
                <a:spcPts val="300"/>
              </a:spcBef>
              <a:spcAft>
                <a:spcPts val="0"/>
              </a:spcAft>
              <a:buClr>
                <a:schemeClr val="dk1"/>
              </a:buClr>
              <a:buSzPts val="1500"/>
              <a:buChar char="●"/>
              <a:defRPr sz="1500"/>
            </a:lvl8pPr>
            <a:lvl9pPr marL="4114800" lvl="8" indent="-323850" algn="l">
              <a:lnSpc>
                <a:spcPct val="100000"/>
              </a:lnSpc>
              <a:spcBef>
                <a:spcPts val="300"/>
              </a:spcBef>
              <a:spcAft>
                <a:spcPts val="0"/>
              </a:spcAft>
              <a:buClr>
                <a:schemeClr val="dk1"/>
              </a:buClr>
              <a:buSzPts val="1500"/>
              <a:buChar char="●"/>
              <a:defRPr sz="1500"/>
            </a:lvl9pPr>
          </a:lstStyle>
          <a:p>
            <a:endParaRPr/>
          </a:p>
        </p:txBody>
      </p:sp>
      <p:sp>
        <p:nvSpPr>
          <p:cNvPr id="266" name="Google Shape;266;g310324267c7_0_189"/>
          <p:cNvSpPr txBox="1">
            <a:spLocks noGrp="1"/>
          </p:cNvSpPr>
          <p:nvPr>
            <p:ph type="body" idx="2"/>
          </p:nvPr>
        </p:nvSpPr>
        <p:spPr>
          <a:xfrm>
            <a:off x="841248" y="2057399"/>
            <a:ext cx="3931800" cy="381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900"/>
              <a:buNone/>
              <a:defRPr sz="900"/>
            </a:lvl2pPr>
            <a:lvl3pPr marL="1371600" lvl="2" indent="-228600" algn="l">
              <a:lnSpc>
                <a:spcPct val="90000"/>
              </a:lnSpc>
              <a:spcBef>
                <a:spcPts val="375"/>
              </a:spcBef>
              <a:spcAft>
                <a:spcPts val="0"/>
              </a:spcAft>
              <a:buClr>
                <a:schemeClr val="dk1"/>
              </a:buClr>
              <a:buSzPts val="750"/>
              <a:buNone/>
              <a:defRPr sz="750"/>
            </a:lvl3pPr>
            <a:lvl4pPr marL="1828800" lvl="3" indent="-228600" algn="l">
              <a:lnSpc>
                <a:spcPct val="90000"/>
              </a:lnSpc>
              <a:spcBef>
                <a:spcPts val="375"/>
              </a:spcBef>
              <a:spcAft>
                <a:spcPts val="0"/>
              </a:spcAft>
              <a:buClr>
                <a:schemeClr val="dk1"/>
              </a:buClr>
              <a:buSzPts val="675"/>
              <a:buNone/>
              <a:defRPr sz="675"/>
            </a:lvl4pPr>
            <a:lvl5pPr marL="2286000" lvl="4" indent="-228600" algn="l">
              <a:lnSpc>
                <a:spcPct val="90000"/>
              </a:lnSpc>
              <a:spcBef>
                <a:spcPts val="375"/>
              </a:spcBef>
              <a:spcAft>
                <a:spcPts val="0"/>
              </a:spcAft>
              <a:buClr>
                <a:schemeClr val="dk1"/>
              </a:buClr>
              <a:buSzPts val="675"/>
              <a:buNone/>
              <a:defRPr sz="675"/>
            </a:lvl5pPr>
            <a:lvl6pPr marL="2743200" lvl="5" indent="-228600" algn="l">
              <a:lnSpc>
                <a:spcPct val="100000"/>
              </a:lnSpc>
              <a:spcBef>
                <a:spcPts val="135"/>
              </a:spcBef>
              <a:spcAft>
                <a:spcPts val="0"/>
              </a:spcAft>
              <a:buClr>
                <a:schemeClr val="dk1"/>
              </a:buClr>
              <a:buSzPts val="675"/>
              <a:buNone/>
              <a:defRPr sz="675"/>
            </a:lvl6pPr>
            <a:lvl7pPr marL="3200400" lvl="6" indent="-228600" algn="l">
              <a:lnSpc>
                <a:spcPct val="100000"/>
              </a:lnSpc>
              <a:spcBef>
                <a:spcPts val="135"/>
              </a:spcBef>
              <a:spcAft>
                <a:spcPts val="0"/>
              </a:spcAft>
              <a:buClr>
                <a:schemeClr val="dk1"/>
              </a:buClr>
              <a:buSzPts val="675"/>
              <a:buNone/>
              <a:defRPr sz="675"/>
            </a:lvl7pPr>
            <a:lvl8pPr marL="3657600" lvl="7" indent="-228600" algn="l">
              <a:lnSpc>
                <a:spcPct val="100000"/>
              </a:lnSpc>
              <a:spcBef>
                <a:spcPts val="135"/>
              </a:spcBef>
              <a:spcAft>
                <a:spcPts val="0"/>
              </a:spcAft>
              <a:buClr>
                <a:schemeClr val="dk1"/>
              </a:buClr>
              <a:buSzPts val="675"/>
              <a:buNone/>
              <a:defRPr sz="675"/>
            </a:lvl8pPr>
            <a:lvl9pPr marL="4114800" lvl="8" indent="-228600" algn="l">
              <a:lnSpc>
                <a:spcPct val="100000"/>
              </a:lnSpc>
              <a:spcBef>
                <a:spcPts val="135"/>
              </a:spcBef>
              <a:spcAft>
                <a:spcPts val="0"/>
              </a:spcAft>
              <a:buClr>
                <a:schemeClr val="dk1"/>
              </a:buClr>
              <a:buSzPts val="675"/>
              <a:buNone/>
              <a:defRPr sz="675"/>
            </a:lvl9pPr>
          </a:lstStyle>
          <a:p>
            <a:endParaRPr/>
          </a:p>
        </p:txBody>
      </p:sp>
      <p:sp>
        <p:nvSpPr>
          <p:cNvPr id="267" name="Google Shape;267;g310324267c7_0_189"/>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 name="Google Shape;268;g310324267c7_0_189"/>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9" name="Google Shape;269;g310324267c7_0_189"/>
          <p:cNvSpPr txBox="1">
            <a:spLocks noGrp="1"/>
          </p:cNvSpPr>
          <p:nvPr>
            <p:ph type="sldNum" idx="12"/>
          </p:nvPr>
        </p:nvSpPr>
        <p:spPr>
          <a:xfrm>
            <a:off x="8616951"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270"/>
        <p:cNvGrpSpPr/>
        <p:nvPr/>
      </p:nvGrpSpPr>
      <p:grpSpPr>
        <a:xfrm>
          <a:off x="0" y="0"/>
          <a:ext cx="0" cy="0"/>
          <a:chOff x="0" y="0"/>
          <a:chExt cx="0" cy="0"/>
        </a:xfrm>
      </p:grpSpPr>
      <p:sp>
        <p:nvSpPr>
          <p:cNvPr id="271" name="Google Shape;271;g310324267c7_0_196"/>
          <p:cNvSpPr txBox="1">
            <a:spLocks noGrp="1"/>
          </p:cNvSpPr>
          <p:nvPr>
            <p:ph type="title"/>
          </p:nvPr>
        </p:nvSpPr>
        <p:spPr>
          <a:xfrm>
            <a:off x="841248" y="457200"/>
            <a:ext cx="39318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1400"/>
              <a:buNone/>
              <a:defRPr sz="2400" b="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72" name="Google Shape;272;g310324267c7_0_196"/>
          <p:cNvSpPr>
            <a:spLocks noGrp="1"/>
          </p:cNvSpPr>
          <p:nvPr>
            <p:ph type="pic" idx="2"/>
          </p:nvPr>
        </p:nvSpPr>
        <p:spPr>
          <a:xfrm>
            <a:off x="5181600" y="990600"/>
            <a:ext cx="6172200" cy="4876800"/>
          </a:xfrm>
          <a:prstGeom prst="rect">
            <a:avLst/>
          </a:prstGeom>
          <a:noFill/>
          <a:ln>
            <a:noFill/>
          </a:ln>
        </p:spPr>
      </p:sp>
      <p:sp>
        <p:nvSpPr>
          <p:cNvPr id="273" name="Google Shape;273;g310324267c7_0_196"/>
          <p:cNvSpPr txBox="1">
            <a:spLocks noGrp="1"/>
          </p:cNvSpPr>
          <p:nvPr>
            <p:ph type="body" idx="1"/>
          </p:nvPr>
        </p:nvSpPr>
        <p:spPr>
          <a:xfrm>
            <a:off x="841248" y="2057400"/>
            <a:ext cx="3931800" cy="381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900"/>
              <a:buNone/>
              <a:defRPr sz="900"/>
            </a:lvl2pPr>
            <a:lvl3pPr marL="1371600" lvl="2" indent="-228600" algn="l">
              <a:lnSpc>
                <a:spcPct val="90000"/>
              </a:lnSpc>
              <a:spcBef>
                <a:spcPts val="375"/>
              </a:spcBef>
              <a:spcAft>
                <a:spcPts val="0"/>
              </a:spcAft>
              <a:buClr>
                <a:schemeClr val="dk1"/>
              </a:buClr>
              <a:buSzPts val="750"/>
              <a:buNone/>
              <a:defRPr sz="750"/>
            </a:lvl3pPr>
            <a:lvl4pPr marL="1828800" lvl="3" indent="-228600" algn="l">
              <a:lnSpc>
                <a:spcPct val="90000"/>
              </a:lnSpc>
              <a:spcBef>
                <a:spcPts val="375"/>
              </a:spcBef>
              <a:spcAft>
                <a:spcPts val="0"/>
              </a:spcAft>
              <a:buClr>
                <a:schemeClr val="dk1"/>
              </a:buClr>
              <a:buSzPts val="675"/>
              <a:buNone/>
              <a:defRPr sz="675"/>
            </a:lvl4pPr>
            <a:lvl5pPr marL="2286000" lvl="4" indent="-228600" algn="l">
              <a:lnSpc>
                <a:spcPct val="90000"/>
              </a:lnSpc>
              <a:spcBef>
                <a:spcPts val="375"/>
              </a:spcBef>
              <a:spcAft>
                <a:spcPts val="0"/>
              </a:spcAft>
              <a:buClr>
                <a:schemeClr val="dk1"/>
              </a:buClr>
              <a:buSzPts val="675"/>
              <a:buNone/>
              <a:defRPr sz="675"/>
            </a:lvl5pPr>
            <a:lvl6pPr marL="2743200" lvl="5" indent="-228600" algn="l">
              <a:lnSpc>
                <a:spcPct val="100000"/>
              </a:lnSpc>
              <a:spcBef>
                <a:spcPts val="135"/>
              </a:spcBef>
              <a:spcAft>
                <a:spcPts val="0"/>
              </a:spcAft>
              <a:buClr>
                <a:schemeClr val="dk1"/>
              </a:buClr>
              <a:buSzPts val="675"/>
              <a:buNone/>
              <a:defRPr sz="675"/>
            </a:lvl6pPr>
            <a:lvl7pPr marL="3200400" lvl="6" indent="-228600" algn="l">
              <a:lnSpc>
                <a:spcPct val="100000"/>
              </a:lnSpc>
              <a:spcBef>
                <a:spcPts val="135"/>
              </a:spcBef>
              <a:spcAft>
                <a:spcPts val="0"/>
              </a:spcAft>
              <a:buClr>
                <a:schemeClr val="dk1"/>
              </a:buClr>
              <a:buSzPts val="675"/>
              <a:buNone/>
              <a:defRPr sz="675"/>
            </a:lvl7pPr>
            <a:lvl8pPr marL="3657600" lvl="7" indent="-228600" algn="l">
              <a:lnSpc>
                <a:spcPct val="100000"/>
              </a:lnSpc>
              <a:spcBef>
                <a:spcPts val="135"/>
              </a:spcBef>
              <a:spcAft>
                <a:spcPts val="0"/>
              </a:spcAft>
              <a:buClr>
                <a:schemeClr val="dk1"/>
              </a:buClr>
              <a:buSzPts val="675"/>
              <a:buNone/>
              <a:defRPr sz="675"/>
            </a:lvl8pPr>
            <a:lvl9pPr marL="4114800" lvl="8" indent="-228600" algn="l">
              <a:lnSpc>
                <a:spcPct val="100000"/>
              </a:lnSpc>
              <a:spcBef>
                <a:spcPts val="135"/>
              </a:spcBef>
              <a:spcAft>
                <a:spcPts val="0"/>
              </a:spcAft>
              <a:buClr>
                <a:schemeClr val="dk1"/>
              </a:buClr>
              <a:buSzPts val="675"/>
              <a:buNone/>
              <a:defRPr sz="675"/>
            </a:lvl9pPr>
          </a:lstStyle>
          <a:p>
            <a:endParaRPr/>
          </a:p>
        </p:txBody>
      </p:sp>
      <p:sp>
        <p:nvSpPr>
          <p:cNvPr id="274" name="Google Shape;274;g310324267c7_0_196"/>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5" name="Google Shape;275;g310324267c7_0_196"/>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 name="Google Shape;276;g310324267c7_0_196"/>
          <p:cNvSpPr txBox="1">
            <a:spLocks noGrp="1"/>
          </p:cNvSpPr>
          <p:nvPr>
            <p:ph type="sldNum" idx="12"/>
          </p:nvPr>
        </p:nvSpPr>
        <p:spPr>
          <a:xfrm>
            <a:off x="8616951"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7"/>
        <p:cNvGrpSpPr/>
        <p:nvPr/>
      </p:nvGrpSpPr>
      <p:grpSpPr>
        <a:xfrm>
          <a:off x="0" y="0"/>
          <a:ext cx="0" cy="0"/>
          <a:chOff x="0" y="0"/>
          <a:chExt cx="0" cy="0"/>
        </a:xfrm>
      </p:grpSpPr>
      <p:grpSp>
        <p:nvGrpSpPr>
          <p:cNvPr id="48" name="Google Shape;48;p7"/>
          <p:cNvGrpSpPr/>
          <p:nvPr/>
        </p:nvGrpSpPr>
        <p:grpSpPr>
          <a:xfrm>
            <a:off x="8928528" y="0"/>
            <a:ext cx="3263472" cy="6858000"/>
            <a:chOff x="8928528" y="0"/>
            <a:chExt cx="3263472" cy="6858000"/>
          </a:xfrm>
        </p:grpSpPr>
        <p:sp>
          <p:nvSpPr>
            <p:cNvPr id="49" name="Google Shape;49;p7"/>
            <p:cNvSpPr/>
            <p:nvPr/>
          </p:nvSpPr>
          <p:spPr>
            <a:xfrm>
              <a:off x="8928528" y="806362"/>
              <a:ext cx="1130724" cy="113072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 name="Google Shape;50;p7"/>
            <p:cNvSpPr/>
            <p:nvPr/>
          </p:nvSpPr>
          <p:spPr>
            <a:xfrm>
              <a:off x="8928528" y="0"/>
              <a:ext cx="1130724" cy="565573"/>
            </a:xfrm>
            <a:custGeom>
              <a:avLst/>
              <a:gdLst/>
              <a:ahLst/>
              <a:cxnLst/>
              <a:rect l="l" t="t" r="r" b="b"/>
              <a:pathLst>
                <a:path w="1130724" h="565573" extrusionOk="0">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 name="Google Shape;51;p7"/>
            <p:cNvSpPr/>
            <p:nvPr/>
          </p:nvSpPr>
          <p:spPr>
            <a:xfrm>
              <a:off x="10291391" y="6292417"/>
              <a:ext cx="1130724" cy="565583"/>
            </a:xfrm>
            <a:custGeom>
              <a:avLst/>
              <a:gdLst/>
              <a:ahLst/>
              <a:cxnLst/>
              <a:rect l="l" t="t" r="r" b="b"/>
              <a:pathLst>
                <a:path w="1130724" h="565583" extrusionOk="0">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 name="Google Shape;52;p7"/>
            <p:cNvSpPr/>
            <p:nvPr/>
          </p:nvSpPr>
          <p:spPr>
            <a:xfrm>
              <a:off x="10291392" y="3549390"/>
              <a:ext cx="1130724" cy="113072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 name="Google Shape;53;p7"/>
            <p:cNvSpPr/>
            <p:nvPr/>
          </p:nvSpPr>
          <p:spPr>
            <a:xfrm>
              <a:off x="10291392" y="2177876"/>
              <a:ext cx="1130724" cy="113072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 name="Google Shape;54;p7"/>
            <p:cNvSpPr/>
            <p:nvPr/>
          </p:nvSpPr>
          <p:spPr>
            <a:xfrm>
              <a:off x="10291392" y="806363"/>
              <a:ext cx="1130724" cy="1130723"/>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5" name="Google Shape;55;p7"/>
            <p:cNvSpPr/>
            <p:nvPr/>
          </p:nvSpPr>
          <p:spPr>
            <a:xfrm>
              <a:off x="10291392" y="0"/>
              <a:ext cx="1130724" cy="565573"/>
            </a:xfrm>
            <a:custGeom>
              <a:avLst/>
              <a:gdLst/>
              <a:ahLst/>
              <a:cxnLst/>
              <a:rect l="l" t="t" r="r" b="b"/>
              <a:pathLst>
                <a:path w="1130724" h="565573" extrusionOk="0">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7"/>
            <p:cNvSpPr/>
            <p:nvPr/>
          </p:nvSpPr>
          <p:spPr>
            <a:xfrm>
              <a:off x="11654256" y="6295201"/>
              <a:ext cx="537744" cy="562799"/>
            </a:xfrm>
            <a:custGeom>
              <a:avLst/>
              <a:gdLst/>
              <a:ahLst/>
              <a:cxnLst/>
              <a:rect l="l" t="t" r="r" b="b"/>
              <a:pathLst>
                <a:path w="537744" h="562799" extrusionOk="0">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 name="Google Shape;57;p7"/>
            <p:cNvSpPr/>
            <p:nvPr/>
          </p:nvSpPr>
          <p:spPr>
            <a:xfrm>
              <a:off x="11654256" y="4923687"/>
              <a:ext cx="537744" cy="1125156"/>
            </a:xfrm>
            <a:custGeom>
              <a:avLst/>
              <a:gdLst/>
              <a:ahLst/>
              <a:cxnLst/>
              <a:rect l="l" t="t" r="r" b="b"/>
              <a:pathLst>
                <a:path w="537744" h="1125156" extrusionOk="0">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 name="Google Shape;58;p7"/>
            <p:cNvSpPr/>
            <p:nvPr/>
          </p:nvSpPr>
          <p:spPr>
            <a:xfrm>
              <a:off x="11654256" y="3552173"/>
              <a:ext cx="537744" cy="1125156"/>
            </a:xfrm>
            <a:custGeom>
              <a:avLst/>
              <a:gdLst/>
              <a:ahLst/>
              <a:cxnLst/>
              <a:rect l="l" t="t" r="r" b="b"/>
              <a:pathLst>
                <a:path w="537744" h="1125156" extrusionOk="0">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9" name="Google Shape;59;p7"/>
            <p:cNvSpPr/>
            <p:nvPr/>
          </p:nvSpPr>
          <p:spPr>
            <a:xfrm>
              <a:off x="11654256" y="2180659"/>
              <a:ext cx="537744" cy="1125156"/>
            </a:xfrm>
            <a:custGeom>
              <a:avLst/>
              <a:gdLst/>
              <a:ahLst/>
              <a:cxnLst/>
              <a:rect l="l" t="t" r="r" b="b"/>
              <a:pathLst>
                <a:path w="537744" h="1125156" extrusionOk="0">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 name="Google Shape;60;p7"/>
            <p:cNvSpPr/>
            <p:nvPr/>
          </p:nvSpPr>
          <p:spPr>
            <a:xfrm>
              <a:off x="11654256" y="809146"/>
              <a:ext cx="537744" cy="1125156"/>
            </a:xfrm>
            <a:custGeom>
              <a:avLst/>
              <a:gdLst/>
              <a:ahLst/>
              <a:cxnLst/>
              <a:rect l="l" t="t" r="r" b="b"/>
              <a:pathLst>
                <a:path w="537744" h="1125156" extrusionOk="0">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 name="Google Shape;61;p7"/>
            <p:cNvSpPr/>
            <p:nvPr/>
          </p:nvSpPr>
          <p:spPr>
            <a:xfrm>
              <a:off x="11654256" y="0"/>
              <a:ext cx="537744" cy="562788"/>
            </a:xfrm>
            <a:custGeom>
              <a:avLst/>
              <a:gdLst/>
              <a:ahLst/>
              <a:cxnLst/>
              <a:rect l="l" t="t" r="r" b="b"/>
              <a:pathLst>
                <a:path w="537744" h="562788" extrusionOk="0">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62" name="Google Shape;62;p7"/>
          <p:cNvSpPr txBox="1">
            <a:spLocks noGrp="1"/>
          </p:cNvSpPr>
          <p:nvPr>
            <p:ph type="title"/>
          </p:nvPr>
        </p:nvSpPr>
        <p:spPr>
          <a:xfrm>
            <a:off x="565150" y="770890"/>
            <a:ext cx="7335835" cy="1268984"/>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
          <p:cNvSpPr txBox="1">
            <a:spLocks noGrp="1"/>
          </p:cNvSpPr>
          <p:nvPr>
            <p:ph type="body" idx="1"/>
          </p:nvPr>
        </p:nvSpPr>
        <p:spPr>
          <a:xfrm>
            <a:off x="565150" y="2160016"/>
            <a:ext cx="7335835" cy="360121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Clr>
                <a:schemeClr val="dk1"/>
              </a:buClr>
              <a:buSzPts val="1800"/>
              <a:buChar char="•"/>
              <a:defRPr/>
            </a:lvl1pPr>
            <a:lvl2pPr marL="914400" lvl="1" indent="-342900" algn="l">
              <a:lnSpc>
                <a:spcPct val="100000"/>
              </a:lnSpc>
              <a:spcBef>
                <a:spcPts val="900"/>
              </a:spcBef>
              <a:spcAft>
                <a:spcPts val="0"/>
              </a:spcAft>
              <a:buClr>
                <a:schemeClr val="dk1"/>
              </a:buClr>
              <a:buSzPts val="1800"/>
              <a:buChar char="•"/>
              <a:defRPr/>
            </a:lvl2pPr>
            <a:lvl3pPr marL="1371600" lvl="2" indent="-342900" algn="l">
              <a:lnSpc>
                <a:spcPct val="100000"/>
              </a:lnSpc>
              <a:spcBef>
                <a:spcPts val="900"/>
              </a:spcBef>
              <a:spcAft>
                <a:spcPts val="0"/>
              </a:spcAft>
              <a:buClr>
                <a:schemeClr val="dk1"/>
              </a:buClr>
              <a:buSzPts val="1800"/>
              <a:buChar char="•"/>
              <a:defRPr/>
            </a:lvl3pPr>
            <a:lvl4pPr marL="1828800" lvl="3" indent="-342900" algn="l">
              <a:lnSpc>
                <a:spcPct val="100000"/>
              </a:lnSpc>
              <a:spcBef>
                <a:spcPts val="900"/>
              </a:spcBef>
              <a:spcAft>
                <a:spcPts val="0"/>
              </a:spcAft>
              <a:buClr>
                <a:schemeClr val="dk1"/>
              </a:buClr>
              <a:buSzPts val="1800"/>
              <a:buChar char="•"/>
              <a:defRPr/>
            </a:lvl4pPr>
            <a:lvl5pPr marL="2286000" lvl="4" indent="-342900" algn="l">
              <a:lnSpc>
                <a:spcPct val="100000"/>
              </a:lnSpc>
              <a:spcBef>
                <a:spcPts val="9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7"/>
          <p:cNvSpPr txBox="1">
            <a:spLocks noGrp="1"/>
          </p:cNvSpPr>
          <p:nvPr>
            <p:ph type="dt" idx="10"/>
          </p:nvPr>
        </p:nvSpPr>
        <p:spPr>
          <a:xfrm>
            <a:off x="566928" y="457200"/>
            <a:ext cx="360820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7"/>
          <p:cNvSpPr txBox="1">
            <a:spLocks noGrp="1"/>
          </p:cNvSpPr>
          <p:nvPr>
            <p:ph type="ftr" idx="11"/>
          </p:nvPr>
        </p:nvSpPr>
        <p:spPr>
          <a:xfrm>
            <a:off x="565150" y="6141085"/>
            <a:ext cx="360820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7"/>
          <p:cNvSpPr txBox="1">
            <a:spLocks noGrp="1"/>
          </p:cNvSpPr>
          <p:nvPr>
            <p:ph type="sldNum" idx="12"/>
          </p:nvPr>
        </p:nvSpPr>
        <p:spPr>
          <a:xfrm>
            <a:off x="7087169" y="6141085"/>
            <a:ext cx="81381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‹n°›</a:t>
            </a:fld>
            <a:endParaRPr/>
          </a:p>
        </p:txBody>
      </p:sp>
      <p:cxnSp>
        <p:nvCxnSpPr>
          <p:cNvPr id="67" name="Google Shape;67;p7"/>
          <p:cNvCxnSpPr/>
          <p:nvPr/>
        </p:nvCxnSpPr>
        <p:spPr>
          <a:xfrm>
            <a:off x="565150" y="6087110"/>
            <a:ext cx="7335835" cy="0"/>
          </a:xfrm>
          <a:prstGeom prst="straightConnector1">
            <a:avLst/>
          </a:prstGeom>
          <a:noFill/>
          <a:ln w="12700" cap="flat" cmpd="sng">
            <a:solidFill>
              <a:srgbClr val="A5A5A5"/>
            </a:solidFill>
            <a:prstDash val="solid"/>
            <a:miter lim="800000"/>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277"/>
        <p:cNvGrpSpPr/>
        <p:nvPr/>
      </p:nvGrpSpPr>
      <p:grpSpPr>
        <a:xfrm>
          <a:off x="0" y="0"/>
          <a:ext cx="0" cy="0"/>
          <a:chOff x="0" y="0"/>
          <a:chExt cx="0" cy="0"/>
        </a:xfrm>
      </p:grpSpPr>
      <p:sp>
        <p:nvSpPr>
          <p:cNvPr id="278" name="Google Shape;278;g310324267c7_0_203"/>
          <p:cNvSpPr txBox="1">
            <a:spLocks noGrp="1"/>
          </p:cNvSpPr>
          <p:nvPr>
            <p:ph type="title"/>
          </p:nvPr>
        </p:nvSpPr>
        <p:spPr>
          <a:xfrm>
            <a:off x="844551" y="365126"/>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79" name="Google Shape;279;g310324267c7_0_203"/>
          <p:cNvSpPr txBox="1">
            <a:spLocks noGrp="1"/>
          </p:cNvSpPr>
          <p:nvPr>
            <p:ph type="body" idx="1"/>
          </p:nvPr>
        </p:nvSpPr>
        <p:spPr>
          <a:xfrm rot="5400000">
            <a:off x="3926751" y="-1253400"/>
            <a:ext cx="4351200"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0" name="Google Shape;280;g310324267c7_0_203"/>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1" name="Google Shape;281;g310324267c7_0_203"/>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2" name="Google Shape;282;g310324267c7_0_203"/>
          <p:cNvSpPr txBox="1">
            <a:spLocks noGrp="1"/>
          </p:cNvSpPr>
          <p:nvPr>
            <p:ph type="sldNum" idx="12"/>
          </p:nvPr>
        </p:nvSpPr>
        <p:spPr>
          <a:xfrm>
            <a:off x="8616951"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283"/>
        <p:cNvGrpSpPr/>
        <p:nvPr/>
      </p:nvGrpSpPr>
      <p:grpSpPr>
        <a:xfrm>
          <a:off x="0" y="0"/>
          <a:ext cx="0" cy="0"/>
          <a:chOff x="0" y="0"/>
          <a:chExt cx="0" cy="0"/>
        </a:xfrm>
      </p:grpSpPr>
      <p:sp>
        <p:nvSpPr>
          <p:cNvPr id="284" name="Google Shape;284;g310324267c7_0_209"/>
          <p:cNvSpPr txBox="1">
            <a:spLocks noGrp="1"/>
          </p:cNvSpPr>
          <p:nvPr>
            <p:ph type="title"/>
          </p:nvPr>
        </p:nvSpPr>
        <p:spPr>
          <a:xfrm rot="5400000">
            <a:off x="7133401" y="1951862"/>
            <a:ext cx="5811900"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85" name="Google Shape;285;g310324267c7_0_209"/>
          <p:cNvSpPr txBox="1">
            <a:spLocks noGrp="1"/>
          </p:cNvSpPr>
          <p:nvPr>
            <p:ph type="body" idx="1"/>
          </p:nvPr>
        </p:nvSpPr>
        <p:spPr>
          <a:xfrm rot="5400000">
            <a:off x="1799401" y="-600835"/>
            <a:ext cx="5811900"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6" name="Google Shape;286;g310324267c7_0_209"/>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7" name="Google Shape;287;g310324267c7_0_209"/>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8" name="Google Shape;288;g310324267c7_0_209"/>
          <p:cNvSpPr txBox="1">
            <a:spLocks noGrp="1"/>
          </p:cNvSpPr>
          <p:nvPr>
            <p:ph type="sldNum" idx="12"/>
          </p:nvPr>
        </p:nvSpPr>
        <p:spPr>
          <a:xfrm>
            <a:off x="8616951"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u" type="objOnly">
  <p:cSld name="OBJECT_ONLY">
    <p:spTree>
      <p:nvGrpSpPr>
        <p:cNvPr id="1" name="Shape 289"/>
        <p:cNvGrpSpPr/>
        <p:nvPr/>
      </p:nvGrpSpPr>
      <p:grpSpPr>
        <a:xfrm>
          <a:off x="0" y="0"/>
          <a:ext cx="0" cy="0"/>
          <a:chOff x="0" y="0"/>
          <a:chExt cx="0" cy="0"/>
        </a:xfrm>
      </p:grpSpPr>
      <p:sp>
        <p:nvSpPr>
          <p:cNvPr id="290" name="Google Shape;290;g310324267c7_0_215"/>
          <p:cNvSpPr txBox="1">
            <a:spLocks noGrp="1"/>
          </p:cNvSpPr>
          <p:nvPr>
            <p:ph type="body" idx="1"/>
          </p:nvPr>
        </p:nvSpPr>
        <p:spPr>
          <a:xfrm>
            <a:off x="609600" y="274639"/>
            <a:ext cx="10972800" cy="58515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91" name="Google Shape;291;g310324267c7_0_215"/>
          <p:cNvSpPr txBox="1">
            <a:spLocks noGrp="1"/>
          </p:cNvSpPr>
          <p:nvPr>
            <p:ph type="dt" idx="10"/>
          </p:nvPr>
        </p:nvSpPr>
        <p:spPr>
          <a:xfrm>
            <a:off x="609600" y="6251575"/>
            <a:ext cx="2844900" cy="476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2" name="Google Shape;292;g310324267c7_0_215"/>
          <p:cNvSpPr txBox="1">
            <a:spLocks noGrp="1"/>
          </p:cNvSpPr>
          <p:nvPr>
            <p:ph type="sldNum" idx="12"/>
          </p:nvPr>
        </p:nvSpPr>
        <p:spPr>
          <a:xfrm>
            <a:off x="8737600" y="6248400"/>
            <a:ext cx="2844900" cy="476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‹n°›</a:t>
            </a:fld>
            <a:endParaRPr/>
          </a:p>
        </p:txBody>
      </p:sp>
      <p:sp>
        <p:nvSpPr>
          <p:cNvPr id="293" name="Google Shape;293;g310324267c7_0_215"/>
          <p:cNvSpPr txBox="1">
            <a:spLocks noGrp="1"/>
          </p:cNvSpPr>
          <p:nvPr>
            <p:ph type="ftr" idx="11"/>
          </p:nvPr>
        </p:nvSpPr>
        <p:spPr>
          <a:xfrm>
            <a:off x="4165600" y="6248400"/>
            <a:ext cx="3860700" cy="476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grpSp>
        <p:nvGrpSpPr>
          <p:cNvPr id="69" name="Google Shape;69;p8"/>
          <p:cNvGrpSpPr/>
          <p:nvPr/>
        </p:nvGrpSpPr>
        <p:grpSpPr>
          <a:xfrm>
            <a:off x="6201388" y="0"/>
            <a:ext cx="5990612" cy="6858001"/>
            <a:chOff x="6201388" y="0"/>
            <a:chExt cx="5990612" cy="6858001"/>
          </a:xfrm>
        </p:grpSpPr>
        <p:sp>
          <p:nvSpPr>
            <p:cNvPr id="70" name="Google Shape;70;p8"/>
            <p:cNvSpPr/>
            <p:nvPr/>
          </p:nvSpPr>
          <p:spPr>
            <a:xfrm>
              <a:off x="6201388" y="3549396"/>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 name="Google Shape;71;p8"/>
            <p:cNvSpPr/>
            <p:nvPr/>
          </p:nvSpPr>
          <p:spPr>
            <a:xfrm>
              <a:off x="6201389" y="1"/>
              <a:ext cx="1130725" cy="565575"/>
            </a:xfrm>
            <a:custGeom>
              <a:avLst/>
              <a:gdLst/>
              <a:ahLst/>
              <a:cxnLst/>
              <a:rect l="l" t="t" r="r" b="b"/>
              <a:pathLst>
                <a:path w="1130725" h="565575" extrusionOk="0">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2" name="Google Shape;72;p8"/>
            <p:cNvSpPr/>
            <p:nvPr/>
          </p:nvSpPr>
          <p:spPr>
            <a:xfrm>
              <a:off x="7564255" y="6292426"/>
              <a:ext cx="1130723" cy="565575"/>
            </a:xfrm>
            <a:custGeom>
              <a:avLst/>
              <a:gdLst/>
              <a:ahLst/>
              <a:cxnLst/>
              <a:rect l="l" t="t" r="r" b="b"/>
              <a:pathLst>
                <a:path w="1130723" h="565575" extrusionOk="0">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3" name="Google Shape;73;p8"/>
            <p:cNvSpPr/>
            <p:nvPr/>
          </p:nvSpPr>
          <p:spPr>
            <a:xfrm>
              <a:off x="7564253" y="3549396"/>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 name="Google Shape;74;p8"/>
            <p:cNvSpPr/>
            <p:nvPr/>
          </p:nvSpPr>
          <p:spPr>
            <a:xfrm>
              <a:off x="7564253" y="2177881"/>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8"/>
            <p:cNvSpPr/>
            <p:nvPr/>
          </p:nvSpPr>
          <p:spPr>
            <a:xfrm>
              <a:off x="7564253" y="806366"/>
              <a:ext cx="1130725" cy="113072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6" name="Google Shape;76;p8"/>
            <p:cNvSpPr/>
            <p:nvPr/>
          </p:nvSpPr>
          <p:spPr>
            <a:xfrm>
              <a:off x="7564254" y="1"/>
              <a:ext cx="1130725" cy="565575"/>
            </a:xfrm>
            <a:custGeom>
              <a:avLst/>
              <a:gdLst/>
              <a:ahLst/>
              <a:cxnLst/>
              <a:rect l="l" t="t" r="r" b="b"/>
              <a:pathLst>
                <a:path w="1130725" h="565575" extrusionOk="0">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7" name="Google Shape;77;p8"/>
            <p:cNvSpPr/>
            <p:nvPr/>
          </p:nvSpPr>
          <p:spPr>
            <a:xfrm>
              <a:off x="8927118" y="6292426"/>
              <a:ext cx="1130724" cy="565575"/>
            </a:xfrm>
            <a:custGeom>
              <a:avLst/>
              <a:gdLst/>
              <a:ahLst/>
              <a:cxnLst/>
              <a:rect l="l" t="t" r="r" b="b"/>
              <a:pathLst>
                <a:path w="1130724" h="565575" extrusionOk="0">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8" name="Google Shape;78;p8"/>
            <p:cNvSpPr/>
            <p:nvPr/>
          </p:nvSpPr>
          <p:spPr>
            <a:xfrm>
              <a:off x="8927118" y="4920911"/>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9" name="Google Shape;79;p8"/>
            <p:cNvSpPr/>
            <p:nvPr/>
          </p:nvSpPr>
          <p:spPr>
            <a:xfrm>
              <a:off x="8927118" y="3549396"/>
              <a:ext cx="1130725" cy="113072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0" name="Google Shape;80;p8"/>
            <p:cNvSpPr/>
            <p:nvPr/>
          </p:nvSpPr>
          <p:spPr>
            <a:xfrm>
              <a:off x="8927118" y="2177881"/>
              <a:ext cx="1130725" cy="113072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1" name="Google Shape;81;p8"/>
            <p:cNvSpPr/>
            <p:nvPr/>
          </p:nvSpPr>
          <p:spPr>
            <a:xfrm>
              <a:off x="8927118" y="806366"/>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2" name="Google Shape;82;p8"/>
            <p:cNvSpPr/>
            <p:nvPr/>
          </p:nvSpPr>
          <p:spPr>
            <a:xfrm>
              <a:off x="8927117" y="0"/>
              <a:ext cx="1130726" cy="565576"/>
            </a:xfrm>
            <a:custGeom>
              <a:avLst/>
              <a:gdLst/>
              <a:ahLst/>
              <a:cxnLst/>
              <a:rect l="l" t="t" r="r" b="b"/>
              <a:pathLst>
                <a:path w="1130726" h="565576" extrusionOk="0">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3" name="Google Shape;83;p8"/>
            <p:cNvSpPr/>
            <p:nvPr/>
          </p:nvSpPr>
          <p:spPr>
            <a:xfrm>
              <a:off x="10289984" y="6292426"/>
              <a:ext cx="1130724" cy="565575"/>
            </a:xfrm>
            <a:custGeom>
              <a:avLst/>
              <a:gdLst/>
              <a:ahLst/>
              <a:cxnLst/>
              <a:rect l="l" t="t" r="r" b="b"/>
              <a:pathLst>
                <a:path w="1130724" h="565575" extrusionOk="0">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4" name="Google Shape;84;p8"/>
            <p:cNvSpPr/>
            <p:nvPr/>
          </p:nvSpPr>
          <p:spPr>
            <a:xfrm>
              <a:off x="10289984" y="4920911"/>
              <a:ext cx="1130725" cy="113072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5" name="Google Shape;85;p8"/>
            <p:cNvSpPr/>
            <p:nvPr/>
          </p:nvSpPr>
          <p:spPr>
            <a:xfrm>
              <a:off x="10289984" y="3549396"/>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6" name="Google Shape;86;p8"/>
            <p:cNvSpPr/>
            <p:nvPr/>
          </p:nvSpPr>
          <p:spPr>
            <a:xfrm>
              <a:off x="10289984" y="806366"/>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8"/>
            <p:cNvSpPr/>
            <p:nvPr/>
          </p:nvSpPr>
          <p:spPr>
            <a:xfrm>
              <a:off x="10289983" y="0"/>
              <a:ext cx="1130726" cy="565576"/>
            </a:xfrm>
            <a:custGeom>
              <a:avLst/>
              <a:gdLst/>
              <a:ahLst/>
              <a:cxnLst/>
              <a:rect l="l" t="t" r="r" b="b"/>
              <a:pathLst>
                <a:path w="1130726" h="565576" extrusionOk="0">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8" name="Google Shape;88;p8"/>
            <p:cNvSpPr/>
            <p:nvPr/>
          </p:nvSpPr>
          <p:spPr>
            <a:xfrm>
              <a:off x="11652854" y="6295069"/>
              <a:ext cx="539146" cy="562931"/>
            </a:xfrm>
            <a:custGeom>
              <a:avLst/>
              <a:gdLst/>
              <a:ahLst/>
              <a:cxnLst/>
              <a:rect l="l" t="t" r="r" b="b"/>
              <a:pathLst>
                <a:path w="539146" h="562931" extrusionOk="0">
                  <a:moveTo>
                    <a:pt x="539146" y="0"/>
                  </a:moveTo>
                  <a:lnTo>
                    <a:pt x="539146" y="562931"/>
                  </a:lnTo>
                  <a:lnTo>
                    <a:pt x="21" y="562931"/>
                  </a:lnTo>
                  <a:lnTo>
                    <a:pt x="0" y="562719"/>
                  </a:lnTo>
                  <a:cubicBezTo>
                    <a:pt x="0" y="289508"/>
                    <a:pt x="193796" y="61561"/>
                    <a:pt x="451422" y="88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9" name="Google Shape;89;p8"/>
            <p:cNvSpPr/>
            <p:nvPr/>
          </p:nvSpPr>
          <p:spPr>
            <a:xfrm>
              <a:off x="11652853" y="4923555"/>
              <a:ext cx="539147" cy="1125439"/>
            </a:xfrm>
            <a:custGeom>
              <a:avLst/>
              <a:gdLst/>
              <a:ahLst/>
              <a:cxnLst/>
              <a:rect l="l" t="t" r="r" b="b"/>
              <a:pathLst>
                <a:path w="539147" h="1125439" extrusionOk="0">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0" name="Google Shape;90;p8"/>
            <p:cNvSpPr/>
            <p:nvPr/>
          </p:nvSpPr>
          <p:spPr>
            <a:xfrm>
              <a:off x="11652853" y="3552039"/>
              <a:ext cx="539147" cy="1125438"/>
            </a:xfrm>
            <a:custGeom>
              <a:avLst/>
              <a:gdLst/>
              <a:ahLst/>
              <a:cxnLst/>
              <a:rect l="l" t="t" r="r" b="b"/>
              <a:pathLst>
                <a:path w="539147" h="1125438" extrusionOk="0">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1" name="Google Shape;91;p8"/>
            <p:cNvSpPr/>
            <p:nvPr/>
          </p:nvSpPr>
          <p:spPr>
            <a:xfrm>
              <a:off x="11652853" y="2180524"/>
              <a:ext cx="539147" cy="1125438"/>
            </a:xfrm>
            <a:custGeom>
              <a:avLst/>
              <a:gdLst/>
              <a:ahLst/>
              <a:cxnLst/>
              <a:rect l="l" t="t" r="r" b="b"/>
              <a:pathLst>
                <a:path w="539147" h="1125438" extrusionOk="0">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2" name="Google Shape;92;p8"/>
            <p:cNvSpPr/>
            <p:nvPr/>
          </p:nvSpPr>
          <p:spPr>
            <a:xfrm>
              <a:off x="11652853" y="809010"/>
              <a:ext cx="539147" cy="1125439"/>
            </a:xfrm>
            <a:custGeom>
              <a:avLst/>
              <a:gdLst/>
              <a:ahLst/>
              <a:cxnLst/>
              <a:rect l="l" t="t" r="r" b="b"/>
              <a:pathLst>
                <a:path w="539147" h="1125439" extrusionOk="0">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3" name="Google Shape;93;p8"/>
            <p:cNvSpPr/>
            <p:nvPr/>
          </p:nvSpPr>
          <p:spPr>
            <a:xfrm>
              <a:off x="11652853" y="1"/>
              <a:ext cx="539147" cy="562933"/>
            </a:xfrm>
            <a:custGeom>
              <a:avLst/>
              <a:gdLst/>
              <a:ahLst/>
              <a:cxnLst/>
              <a:rect l="l" t="t" r="r" b="b"/>
              <a:pathLst>
                <a:path w="539147" h="562933" extrusionOk="0">
                  <a:moveTo>
                    <a:pt x="22" y="0"/>
                  </a:moveTo>
                  <a:lnTo>
                    <a:pt x="539147" y="0"/>
                  </a:lnTo>
                  <a:lnTo>
                    <a:pt x="539147" y="562933"/>
                  </a:lnTo>
                  <a:lnTo>
                    <a:pt x="451423" y="554090"/>
                  </a:lnTo>
                  <a:cubicBezTo>
                    <a:pt x="193797" y="501372"/>
                    <a:pt x="0" y="273425"/>
                    <a:pt x="0" y="21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94" name="Google Shape;94;p8"/>
          <p:cNvSpPr txBox="1">
            <a:spLocks noGrp="1"/>
          </p:cNvSpPr>
          <p:nvPr>
            <p:ph type="title"/>
          </p:nvPr>
        </p:nvSpPr>
        <p:spPr>
          <a:xfrm>
            <a:off x="565150" y="768351"/>
            <a:ext cx="5066001" cy="2334768"/>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800"/>
              <a:buFont typeface="Arial"/>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8"/>
          <p:cNvSpPr txBox="1">
            <a:spLocks noGrp="1"/>
          </p:cNvSpPr>
          <p:nvPr>
            <p:ph type="body" idx="1"/>
          </p:nvPr>
        </p:nvSpPr>
        <p:spPr>
          <a:xfrm>
            <a:off x="565150" y="4255453"/>
            <a:ext cx="5066001"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900"/>
              </a:spcBef>
              <a:spcAft>
                <a:spcPts val="0"/>
              </a:spcAft>
              <a:buClr>
                <a:srgbClr val="A5A5A5"/>
              </a:buClr>
              <a:buSzPts val="2400"/>
              <a:buNone/>
              <a:defRPr sz="2400">
                <a:solidFill>
                  <a:srgbClr val="A5A5A5"/>
                </a:solidFill>
              </a:defRPr>
            </a:lvl1pPr>
            <a:lvl2pPr marL="914400" lvl="1" indent="-228600" algn="l">
              <a:lnSpc>
                <a:spcPct val="100000"/>
              </a:lnSpc>
              <a:spcBef>
                <a:spcPts val="900"/>
              </a:spcBef>
              <a:spcAft>
                <a:spcPts val="0"/>
              </a:spcAft>
              <a:buClr>
                <a:srgbClr val="888888"/>
              </a:buClr>
              <a:buSzPts val="2000"/>
              <a:buNone/>
              <a:defRPr sz="2000">
                <a:solidFill>
                  <a:srgbClr val="888888"/>
                </a:solidFill>
              </a:defRPr>
            </a:lvl2pPr>
            <a:lvl3pPr marL="1371600" lvl="2" indent="-228600" algn="l">
              <a:lnSpc>
                <a:spcPct val="100000"/>
              </a:lnSpc>
              <a:spcBef>
                <a:spcPts val="900"/>
              </a:spcBef>
              <a:spcAft>
                <a:spcPts val="0"/>
              </a:spcAft>
              <a:buClr>
                <a:srgbClr val="888888"/>
              </a:buClr>
              <a:buSzPts val="1800"/>
              <a:buNone/>
              <a:defRPr sz="1800">
                <a:solidFill>
                  <a:srgbClr val="888888"/>
                </a:solidFill>
              </a:defRPr>
            </a:lvl3pPr>
            <a:lvl4pPr marL="1828800" lvl="3" indent="-228600" algn="l">
              <a:lnSpc>
                <a:spcPct val="100000"/>
              </a:lnSpc>
              <a:spcBef>
                <a:spcPts val="900"/>
              </a:spcBef>
              <a:spcAft>
                <a:spcPts val="0"/>
              </a:spcAft>
              <a:buClr>
                <a:srgbClr val="888888"/>
              </a:buClr>
              <a:buSzPts val="1600"/>
              <a:buNone/>
              <a:defRPr sz="1600">
                <a:solidFill>
                  <a:srgbClr val="888888"/>
                </a:solidFill>
              </a:defRPr>
            </a:lvl4pPr>
            <a:lvl5pPr marL="2286000" lvl="4" indent="-228600" algn="l">
              <a:lnSpc>
                <a:spcPct val="100000"/>
              </a:lnSpc>
              <a:spcBef>
                <a:spcPts val="9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6" name="Google Shape;96;p8"/>
          <p:cNvSpPr txBox="1">
            <a:spLocks noGrp="1"/>
          </p:cNvSpPr>
          <p:nvPr>
            <p:ph type="dt" idx="10"/>
          </p:nvPr>
        </p:nvSpPr>
        <p:spPr>
          <a:xfrm>
            <a:off x="566928" y="457200"/>
            <a:ext cx="360820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8"/>
          <p:cNvSpPr txBox="1">
            <a:spLocks noGrp="1"/>
          </p:cNvSpPr>
          <p:nvPr>
            <p:ph type="ftr" idx="11"/>
          </p:nvPr>
        </p:nvSpPr>
        <p:spPr>
          <a:xfrm>
            <a:off x="565150" y="6141085"/>
            <a:ext cx="360820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8"/>
          <p:cNvSpPr txBox="1">
            <a:spLocks noGrp="1"/>
          </p:cNvSpPr>
          <p:nvPr>
            <p:ph type="sldNum" idx="12"/>
          </p:nvPr>
        </p:nvSpPr>
        <p:spPr>
          <a:xfrm>
            <a:off x="4817335" y="6141085"/>
            <a:ext cx="81381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‹n°›</a:t>
            </a:fld>
            <a:endParaRPr/>
          </a:p>
        </p:txBody>
      </p:sp>
      <p:cxnSp>
        <p:nvCxnSpPr>
          <p:cNvPr id="99" name="Google Shape;99;p8"/>
          <p:cNvCxnSpPr/>
          <p:nvPr/>
        </p:nvCxnSpPr>
        <p:spPr>
          <a:xfrm>
            <a:off x="565150" y="6087110"/>
            <a:ext cx="5066001" cy="0"/>
          </a:xfrm>
          <a:prstGeom prst="straightConnector1">
            <a:avLst/>
          </a:prstGeom>
          <a:noFill/>
          <a:ln w="12700" cap="flat" cmpd="sng">
            <a:solidFill>
              <a:srgbClr val="A5A5A5"/>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0"/>
        <p:cNvGrpSpPr/>
        <p:nvPr/>
      </p:nvGrpSpPr>
      <p:grpSpPr>
        <a:xfrm>
          <a:off x="0" y="0"/>
          <a:ext cx="0" cy="0"/>
          <a:chOff x="0" y="0"/>
          <a:chExt cx="0" cy="0"/>
        </a:xfrm>
      </p:grpSpPr>
      <p:grpSp>
        <p:nvGrpSpPr>
          <p:cNvPr id="101" name="Google Shape;101;p9"/>
          <p:cNvGrpSpPr/>
          <p:nvPr/>
        </p:nvGrpSpPr>
        <p:grpSpPr>
          <a:xfrm>
            <a:off x="10290315" y="0"/>
            <a:ext cx="1901686" cy="6858000"/>
            <a:chOff x="10290315" y="0"/>
            <a:chExt cx="1901686" cy="6858000"/>
          </a:xfrm>
        </p:grpSpPr>
        <p:sp>
          <p:nvSpPr>
            <p:cNvPr id="102" name="Google Shape;102;p9"/>
            <p:cNvSpPr/>
            <p:nvPr/>
          </p:nvSpPr>
          <p:spPr>
            <a:xfrm>
              <a:off x="10290315" y="806362"/>
              <a:ext cx="1130724" cy="113072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3" name="Google Shape;103;p9"/>
            <p:cNvSpPr/>
            <p:nvPr/>
          </p:nvSpPr>
          <p:spPr>
            <a:xfrm>
              <a:off x="10290315" y="0"/>
              <a:ext cx="1130724" cy="565573"/>
            </a:xfrm>
            <a:custGeom>
              <a:avLst/>
              <a:gdLst/>
              <a:ahLst/>
              <a:cxnLst/>
              <a:rect l="l" t="t" r="r" b="b"/>
              <a:pathLst>
                <a:path w="1130724" h="565573" extrusionOk="0">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4" name="Google Shape;104;p9"/>
            <p:cNvSpPr/>
            <p:nvPr/>
          </p:nvSpPr>
          <p:spPr>
            <a:xfrm>
              <a:off x="11653180" y="6295093"/>
              <a:ext cx="538821" cy="562907"/>
            </a:xfrm>
            <a:custGeom>
              <a:avLst/>
              <a:gdLst/>
              <a:ahLst/>
              <a:cxnLst/>
              <a:rect l="l" t="t" r="r" b="b"/>
              <a:pathLst>
                <a:path w="538821" h="562907" extrusionOk="0">
                  <a:moveTo>
                    <a:pt x="538821" y="0"/>
                  </a:moveTo>
                  <a:lnTo>
                    <a:pt x="538821" y="562907"/>
                  </a:lnTo>
                  <a:lnTo>
                    <a:pt x="22" y="562907"/>
                  </a:lnTo>
                  <a:lnTo>
                    <a:pt x="0" y="562686"/>
                  </a:ln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5" name="Google Shape;105;p9"/>
            <p:cNvSpPr/>
            <p:nvPr/>
          </p:nvSpPr>
          <p:spPr>
            <a:xfrm>
              <a:off x="11653180" y="3552066"/>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6" name="Google Shape;106;p9"/>
            <p:cNvSpPr/>
            <p:nvPr/>
          </p:nvSpPr>
          <p:spPr>
            <a:xfrm>
              <a:off x="11653180" y="2180552"/>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7" name="Google Shape;107;p9"/>
            <p:cNvSpPr/>
            <p:nvPr/>
          </p:nvSpPr>
          <p:spPr>
            <a:xfrm>
              <a:off x="11653180" y="809039"/>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8" name="Google Shape;108;p9"/>
            <p:cNvSpPr/>
            <p:nvPr/>
          </p:nvSpPr>
          <p:spPr>
            <a:xfrm>
              <a:off x="11653180" y="0"/>
              <a:ext cx="538821" cy="562898"/>
            </a:xfrm>
            <a:custGeom>
              <a:avLst/>
              <a:gdLst/>
              <a:ahLst/>
              <a:cxnLst/>
              <a:rect l="l" t="t" r="r" b="b"/>
              <a:pathLst>
                <a:path w="538821" h="562898" extrusionOk="0">
                  <a:moveTo>
                    <a:pt x="21" y="0"/>
                  </a:moveTo>
                  <a:lnTo>
                    <a:pt x="538821" y="0"/>
                  </a:lnTo>
                  <a:lnTo>
                    <a:pt x="538821" y="562898"/>
                  </a:lnTo>
                  <a:lnTo>
                    <a:pt x="451422" y="554087"/>
                  </a:lnTo>
                  <a:cubicBezTo>
                    <a:pt x="193796" y="501369"/>
                    <a:pt x="0" y="27342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09" name="Google Shape;109;p9"/>
          <p:cNvSpPr txBox="1">
            <a:spLocks noGrp="1"/>
          </p:cNvSpPr>
          <p:nvPr>
            <p:ph type="title"/>
          </p:nvPr>
        </p:nvSpPr>
        <p:spPr>
          <a:xfrm>
            <a:off x="565150" y="770890"/>
            <a:ext cx="7335835" cy="1268984"/>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9"/>
          <p:cNvSpPr txBox="1">
            <a:spLocks noGrp="1"/>
          </p:cNvSpPr>
          <p:nvPr>
            <p:ph type="body" idx="1"/>
          </p:nvPr>
        </p:nvSpPr>
        <p:spPr>
          <a:xfrm>
            <a:off x="562851" y="2365755"/>
            <a:ext cx="5239512" cy="339547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Clr>
                <a:schemeClr val="dk1"/>
              </a:buClr>
              <a:buSzPts val="1800"/>
              <a:buChar char="•"/>
              <a:defRPr/>
            </a:lvl1pPr>
            <a:lvl2pPr marL="914400" lvl="1" indent="-342900" algn="l">
              <a:lnSpc>
                <a:spcPct val="100000"/>
              </a:lnSpc>
              <a:spcBef>
                <a:spcPts val="900"/>
              </a:spcBef>
              <a:spcAft>
                <a:spcPts val="0"/>
              </a:spcAft>
              <a:buClr>
                <a:schemeClr val="dk1"/>
              </a:buClr>
              <a:buSzPts val="1800"/>
              <a:buChar char="•"/>
              <a:defRPr/>
            </a:lvl2pPr>
            <a:lvl3pPr marL="1371600" lvl="2" indent="-342900" algn="l">
              <a:lnSpc>
                <a:spcPct val="100000"/>
              </a:lnSpc>
              <a:spcBef>
                <a:spcPts val="900"/>
              </a:spcBef>
              <a:spcAft>
                <a:spcPts val="0"/>
              </a:spcAft>
              <a:buClr>
                <a:schemeClr val="dk1"/>
              </a:buClr>
              <a:buSzPts val="1800"/>
              <a:buChar char="•"/>
              <a:defRPr/>
            </a:lvl3pPr>
            <a:lvl4pPr marL="1828800" lvl="3" indent="-342900" algn="l">
              <a:lnSpc>
                <a:spcPct val="100000"/>
              </a:lnSpc>
              <a:spcBef>
                <a:spcPts val="900"/>
              </a:spcBef>
              <a:spcAft>
                <a:spcPts val="0"/>
              </a:spcAft>
              <a:buClr>
                <a:schemeClr val="dk1"/>
              </a:buClr>
              <a:buSzPts val="1800"/>
              <a:buChar char="•"/>
              <a:defRPr/>
            </a:lvl4pPr>
            <a:lvl5pPr marL="2286000" lvl="4" indent="-342900" algn="l">
              <a:lnSpc>
                <a:spcPct val="100000"/>
              </a:lnSpc>
              <a:spcBef>
                <a:spcPts val="9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9"/>
          <p:cNvSpPr txBox="1">
            <a:spLocks noGrp="1"/>
          </p:cNvSpPr>
          <p:nvPr>
            <p:ph type="body" idx="2"/>
          </p:nvPr>
        </p:nvSpPr>
        <p:spPr>
          <a:xfrm>
            <a:off x="6389638" y="2365755"/>
            <a:ext cx="5239512" cy="339547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Clr>
                <a:schemeClr val="dk1"/>
              </a:buClr>
              <a:buSzPts val="1800"/>
              <a:buChar char="•"/>
              <a:defRPr/>
            </a:lvl1pPr>
            <a:lvl2pPr marL="914400" lvl="1" indent="-342900" algn="l">
              <a:lnSpc>
                <a:spcPct val="100000"/>
              </a:lnSpc>
              <a:spcBef>
                <a:spcPts val="900"/>
              </a:spcBef>
              <a:spcAft>
                <a:spcPts val="0"/>
              </a:spcAft>
              <a:buClr>
                <a:schemeClr val="dk1"/>
              </a:buClr>
              <a:buSzPts val="1800"/>
              <a:buChar char="•"/>
              <a:defRPr/>
            </a:lvl2pPr>
            <a:lvl3pPr marL="1371600" lvl="2" indent="-342900" algn="l">
              <a:lnSpc>
                <a:spcPct val="100000"/>
              </a:lnSpc>
              <a:spcBef>
                <a:spcPts val="900"/>
              </a:spcBef>
              <a:spcAft>
                <a:spcPts val="0"/>
              </a:spcAft>
              <a:buClr>
                <a:schemeClr val="dk1"/>
              </a:buClr>
              <a:buSzPts val="1800"/>
              <a:buChar char="•"/>
              <a:defRPr/>
            </a:lvl3pPr>
            <a:lvl4pPr marL="1828800" lvl="3" indent="-342900" algn="l">
              <a:lnSpc>
                <a:spcPct val="100000"/>
              </a:lnSpc>
              <a:spcBef>
                <a:spcPts val="900"/>
              </a:spcBef>
              <a:spcAft>
                <a:spcPts val="0"/>
              </a:spcAft>
              <a:buClr>
                <a:schemeClr val="dk1"/>
              </a:buClr>
              <a:buSzPts val="1800"/>
              <a:buChar char="•"/>
              <a:defRPr/>
            </a:lvl4pPr>
            <a:lvl5pPr marL="2286000" lvl="4" indent="-342900" algn="l">
              <a:lnSpc>
                <a:spcPct val="100000"/>
              </a:lnSpc>
              <a:spcBef>
                <a:spcPts val="9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9"/>
          <p:cNvSpPr txBox="1">
            <a:spLocks noGrp="1"/>
          </p:cNvSpPr>
          <p:nvPr>
            <p:ph type="dt" idx="10"/>
          </p:nvPr>
        </p:nvSpPr>
        <p:spPr>
          <a:xfrm>
            <a:off x="566928" y="457200"/>
            <a:ext cx="360820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9"/>
          <p:cNvSpPr txBox="1">
            <a:spLocks noGrp="1"/>
          </p:cNvSpPr>
          <p:nvPr>
            <p:ph type="ftr" idx="11"/>
          </p:nvPr>
        </p:nvSpPr>
        <p:spPr>
          <a:xfrm>
            <a:off x="565150" y="6141085"/>
            <a:ext cx="360820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9"/>
          <p:cNvSpPr txBox="1">
            <a:spLocks noGrp="1"/>
          </p:cNvSpPr>
          <p:nvPr>
            <p:ph type="sldNum" idx="12"/>
          </p:nvPr>
        </p:nvSpPr>
        <p:spPr>
          <a:xfrm>
            <a:off x="10809678" y="6141085"/>
            <a:ext cx="81381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‹n°›</a:t>
            </a:fld>
            <a:endParaRPr/>
          </a:p>
        </p:txBody>
      </p:sp>
      <p:cxnSp>
        <p:nvCxnSpPr>
          <p:cNvPr id="115" name="Google Shape;115;p9"/>
          <p:cNvCxnSpPr/>
          <p:nvPr/>
        </p:nvCxnSpPr>
        <p:spPr>
          <a:xfrm>
            <a:off x="565150" y="6087110"/>
            <a:ext cx="11058344" cy="0"/>
          </a:xfrm>
          <a:prstGeom prst="straightConnector1">
            <a:avLst/>
          </a:prstGeom>
          <a:noFill/>
          <a:ln w="12700" cap="flat" cmpd="sng">
            <a:solidFill>
              <a:srgbClr val="A5A5A5"/>
            </a:solidFill>
            <a:prstDash val="solid"/>
            <a:miter lim="8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6"/>
        <p:cNvGrpSpPr/>
        <p:nvPr/>
      </p:nvGrpSpPr>
      <p:grpSpPr>
        <a:xfrm>
          <a:off x="0" y="0"/>
          <a:ext cx="0" cy="0"/>
          <a:chOff x="0" y="0"/>
          <a:chExt cx="0" cy="0"/>
        </a:xfrm>
      </p:grpSpPr>
      <p:grpSp>
        <p:nvGrpSpPr>
          <p:cNvPr id="117" name="Google Shape;117;p10"/>
          <p:cNvGrpSpPr/>
          <p:nvPr/>
        </p:nvGrpSpPr>
        <p:grpSpPr>
          <a:xfrm>
            <a:off x="10290315" y="0"/>
            <a:ext cx="1901686" cy="6858000"/>
            <a:chOff x="10290315" y="0"/>
            <a:chExt cx="1901686" cy="6858000"/>
          </a:xfrm>
        </p:grpSpPr>
        <p:sp>
          <p:nvSpPr>
            <p:cNvPr id="118" name="Google Shape;118;p10"/>
            <p:cNvSpPr/>
            <p:nvPr/>
          </p:nvSpPr>
          <p:spPr>
            <a:xfrm>
              <a:off x="10290315" y="806362"/>
              <a:ext cx="1130724" cy="113072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9" name="Google Shape;119;p10"/>
            <p:cNvSpPr/>
            <p:nvPr/>
          </p:nvSpPr>
          <p:spPr>
            <a:xfrm>
              <a:off x="10290315" y="0"/>
              <a:ext cx="1130724" cy="565573"/>
            </a:xfrm>
            <a:custGeom>
              <a:avLst/>
              <a:gdLst/>
              <a:ahLst/>
              <a:cxnLst/>
              <a:rect l="l" t="t" r="r" b="b"/>
              <a:pathLst>
                <a:path w="1130724" h="565573" extrusionOk="0">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0" name="Google Shape;120;p10"/>
            <p:cNvSpPr/>
            <p:nvPr/>
          </p:nvSpPr>
          <p:spPr>
            <a:xfrm>
              <a:off x="11653180" y="6295093"/>
              <a:ext cx="538821" cy="562907"/>
            </a:xfrm>
            <a:custGeom>
              <a:avLst/>
              <a:gdLst/>
              <a:ahLst/>
              <a:cxnLst/>
              <a:rect l="l" t="t" r="r" b="b"/>
              <a:pathLst>
                <a:path w="538821" h="562907" extrusionOk="0">
                  <a:moveTo>
                    <a:pt x="538821" y="0"/>
                  </a:moveTo>
                  <a:lnTo>
                    <a:pt x="538821" y="562907"/>
                  </a:lnTo>
                  <a:lnTo>
                    <a:pt x="22" y="562907"/>
                  </a:lnTo>
                  <a:lnTo>
                    <a:pt x="0" y="562686"/>
                  </a:ln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1" name="Google Shape;121;p10"/>
            <p:cNvSpPr/>
            <p:nvPr/>
          </p:nvSpPr>
          <p:spPr>
            <a:xfrm>
              <a:off x="11653180" y="3552066"/>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2" name="Google Shape;122;p10"/>
            <p:cNvSpPr/>
            <p:nvPr/>
          </p:nvSpPr>
          <p:spPr>
            <a:xfrm>
              <a:off x="11653180" y="2180552"/>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3" name="Google Shape;123;p10"/>
            <p:cNvSpPr/>
            <p:nvPr/>
          </p:nvSpPr>
          <p:spPr>
            <a:xfrm>
              <a:off x="11653180" y="809039"/>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4" name="Google Shape;124;p10"/>
            <p:cNvSpPr/>
            <p:nvPr/>
          </p:nvSpPr>
          <p:spPr>
            <a:xfrm>
              <a:off x="11653180" y="0"/>
              <a:ext cx="538821" cy="562898"/>
            </a:xfrm>
            <a:custGeom>
              <a:avLst/>
              <a:gdLst/>
              <a:ahLst/>
              <a:cxnLst/>
              <a:rect l="l" t="t" r="r" b="b"/>
              <a:pathLst>
                <a:path w="538821" h="562898" extrusionOk="0">
                  <a:moveTo>
                    <a:pt x="21" y="0"/>
                  </a:moveTo>
                  <a:lnTo>
                    <a:pt x="538821" y="0"/>
                  </a:lnTo>
                  <a:lnTo>
                    <a:pt x="538821" y="562898"/>
                  </a:lnTo>
                  <a:lnTo>
                    <a:pt x="451422" y="554087"/>
                  </a:lnTo>
                  <a:cubicBezTo>
                    <a:pt x="193796" y="501369"/>
                    <a:pt x="0" y="27342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25" name="Google Shape;125;p10"/>
          <p:cNvSpPr txBox="1">
            <a:spLocks noGrp="1"/>
          </p:cNvSpPr>
          <p:nvPr>
            <p:ph type="title"/>
          </p:nvPr>
        </p:nvSpPr>
        <p:spPr>
          <a:xfrm>
            <a:off x="566928" y="768096"/>
            <a:ext cx="7333488" cy="127101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10"/>
          <p:cNvSpPr txBox="1">
            <a:spLocks noGrp="1"/>
          </p:cNvSpPr>
          <p:nvPr>
            <p:ph type="body" idx="1"/>
          </p:nvPr>
        </p:nvSpPr>
        <p:spPr>
          <a:xfrm>
            <a:off x="562149" y="2365756"/>
            <a:ext cx="5239512"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900"/>
              </a:spcBef>
              <a:spcAft>
                <a:spcPts val="0"/>
              </a:spcAft>
              <a:buClr>
                <a:schemeClr val="dk1"/>
              </a:buClr>
              <a:buSzPts val="2400"/>
              <a:buNone/>
              <a:defRPr sz="2400" b="1"/>
            </a:lvl1pPr>
            <a:lvl2pPr marL="914400" lvl="1" indent="-228600" algn="l">
              <a:lnSpc>
                <a:spcPct val="100000"/>
              </a:lnSpc>
              <a:spcBef>
                <a:spcPts val="900"/>
              </a:spcBef>
              <a:spcAft>
                <a:spcPts val="0"/>
              </a:spcAft>
              <a:buClr>
                <a:schemeClr val="dk1"/>
              </a:buClr>
              <a:buSzPts val="2000"/>
              <a:buNone/>
              <a:defRPr sz="2000" b="1"/>
            </a:lvl2pPr>
            <a:lvl3pPr marL="1371600" lvl="2" indent="-228600" algn="l">
              <a:lnSpc>
                <a:spcPct val="100000"/>
              </a:lnSpc>
              <a:spcBef>
                <a:spcPts val="900"/>
              </a:spcBef>
              <a:spcAft>
                <a:spcPts val="0"/>
              </a:spcAft>
              <a:buClr>
                <a:schemeClr val="dk1"/>
              </a:buClr>
              <a:buSzPts val="1800"/>
              <a:buNone/>
              <a:defRPr sz="1800" b="1"/>
            </a:lvl3pPr>
            <a:lvl4pPr marL="1828800" lvl="3" indent="-228600" algn="l">
              <a:lnSpc>
                <a:spcPct val="100000"/>
              </a:lnSpc>
              <a:spcBef>
                <a:spcPts val="900"/>
              </a:spcBef>
              <a:spcAft>
                <a:spcPts val="0"/>
              </a:spcAft>
              <a:buClr>
                <a:schemeClr val="dk1"/>
              </a:buClr>
              <a:buSzPts val="1600"/>
              <a:buNone/>
              <a:defRPr sz="1600" b="1"/>
            </a:lvl4pPr>
            <a:lvl5pPr marL="2286000" lvl="4" indent="-228600" algn="l">
              <a:lnSpc>
                <a:spcPct val="100000"/>
              </a:lnSpc>
              <a:spcBef>
                <a:spcPts val="9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7" name="Google Shape;127;p10"/>
          <p:cNvSpPr txBox="1">
            <a:spLocks noGrp="1"/>
          </p:cNvSpPr>
          <p:nvPr>
            <p:ph type="body" idx="2"/>
          </p:nvPr>
        </p:nvSpPr>
        <p:spPr>
          <a:xfrm>
            <a:off x="562149" y="3189668"/>
            <a:ext cx="5239512" cy="2571557"/>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900"/>
              </a:spcBef>
              <a:spcAft>
                <a:spcPts val="0"/>
              </a:spcAft>
              <a:buClr>
                <a:schemeClr val="dk1"/>
              </a:buClr>
              <a:buSzPts val="2000"/>
              <a:buChar char="•"/>
              <a:defRPr sz="2000"/>
            </a:lvl1pPr>
            <a:lvl2pPr marL="914400" lvl="1" indent="-342900" algn="l">
              <a:lnSpc>
                <a:spcPct val="100000"/>
              </a:lnSpc>
              <a:spcBef>
                <a:spcPts val="900"/>
              </a:spcBef>
              <a:spcAft>
                <a:spcPts val="0"/>
              </a:spcAft>
              <a:buClr>
                <a:schemeClr val="dk1"/>
              </a:buClr>
              <a:buSzPts val="1800"/>
              <a:buChar char="•"/>
              <a:defRPr sz="1800"/>
            </a:lvl2pPr>
            <a:lvl3pPr marL="1371600" lvl="2" indent="-330200" algn="l">
              <a:lnSpc>
                <a:spcPct val="100000"/>
              </a:lnSpc>
              <a:spcBef>
                <a:spcPts val="900"/>
              </a:spcBef>
              <a:spcAft>
                <a:spcPts val="0"/>
              </a:spcAft>
              <a:buClr>
                <a:schemeClr val="dk1"/>
              </a:buClr>
              <a:buSzPts val="1600"/>
              <a:buChar char="•"/>
              <a:defRPr sz="1600"/>
            </a:lvl3pPr>
            <a:lvl4pPr marL="1828800" lvl="3" indent="-317500" algn="l">
              <a:lnSpc>
                <a:spcPct val="100000"/>
              </a:lnSpc>
              <a:spcBef>
                <a:spcPts val="900"/>
              </a:spcBef>
              <a:spcAft>
                <a:spcPts val="0"/>
              </a:spcAft>
              <a:buClr>
                <a:schemeClr val="dk1"/>
              </a:buClr>
              <a:buSzPts val="1400"/>
              <a:buChar char="•"/>
              <a:defRPr sz="1400"/>
            </a:lvl4pPr>
            <a:lvl5pPr marL="2286000" lvl="4" indent="-317500" algn="l">
              <a:lnSpc>
                <a:spcPct val="100000"/>
              </a:lnSpc>
              <a:spcBef>
                <a:spcPts val="9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10"/>
          <p:cNvSpPr txBox="1">
            <a:spLocks noGrp="1"/>
          </p:cNvSpPr>
          <p:nvPr>
            <p:ph type="body" idx="3"/>
          </p:nvPr>
        </p:nvSpPr>
        <p:spPr>
          <a:xfrm>
            <a:off x="6383066" y="2365756"/>
            <a:ext cx="5239512"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900"/>
              </a:spcBef>
              <a:spcAft>
                <a:spcPts val="0"/>
              </a:spcAft>
              <a:buClr>
                <a:schemeClr val="dk1"/>
              </a:buClr>
              <a:buSzPts val="2400"/>
              <a:buNone/>
              <a:defRPr sz="2400" b="1"/>
            </a:lvl1pPr>
            <a:lvl2pPr marL="914400" lvl="1" indent="-228600" algn="l">
              <a:lnSpc>
                <a:spcPct val="100000"/>
              </a:lnSpc>
              <a:spcBef>
                <a:spcPts val="900"/>
              </a:spcBef>
              <a:spcAft>
                <a:spcPts val="0"/>
              </a:spcAft>
              <a:buClr>
                <a:schemeClr val="dk1"/>
              </a:buClr>
              <a:buSzPts val="2000"/>
              <a:buNone/>
              <a:defRPr sz="2000" b="1"/>
            </a:lvl2pPr>
            <a:lvl3pPr marL="1371600" lvl="2" indent="-228600" algn="l">
              <a:lnSpc>
                <a:spcPct val="100000"/>
              </a:lnSpc>
              <a:spcBef>
                <a:spcPts val="900"/>
              </a:spcBef>
              <a:spcAft>
                <a:spcPts val="0"/>
              </a:spcAft>
              <a:buClr>
                <a:schemeClr val="dk1"/>
              </a:buClr>
              <a:buSzPts val="1800"/>
              <a:buNone/>
              <a:defRPr sz="1800" b="1"/>
            </a:lvl3pPr>
            <a:lvl4pPr marL="1828800" lvl="3" indent="-228600" algn="l">
              <a:lnSpc>
                <a:spcPct val="100000"/>
              </a:lnSpc>
              <a:spcBef>
                <a:spcPts val="900"/>
              </a:spcBef>
              <a:spcAft>
                <a:spcPts val="0"/>
              </a:spcAft>
              <a:buClr>
                <a:schemeClr val="dk1"/>
              </a:buClr>
              <a:buSzPts val="1600"/>
              <a:buNone/>
              <a:defRPr sz="1600" b="1"/>
            </a:lvl4pPr>
            <a:lvl5pPr marL="2286000" lvl="4" indent="-228600" algn="l">
              <a:lnSpc>
                <a:spcPct val="100000"/>
              </a:lnSpc>
              <a:spcBef>
                <a:spcPts val="9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9" name="Google Shape;129;p10"/>
          <p:cNvSpPr txBox="1">
            <a:spLocks noGrp="1"/>
          </p:cNvSpPr>
          <p:nvPr>
            <p:ph type="body" idx="4"/>
          </p:nvPr>
        </p:nvSpPr>
        <p:spPr>
          <a:xfrm>
            <a:off x="6383066" y="3189668"/>
            <a:ext cx="5239512" cy="2571557"/>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900"/>
              </a:spcBef>
              <a:spcAft>
                <a:spcPts val="0"/>
              </a:spcAft>
              <a:buClr>
                <a:schemeClr val="dk1"/>
              </a:buClr>
              <a:buSzPts val="2000"/>
              <a:buChar char="•"/>
              <a:defRPr sz="2000"/>
            </a:lvl1pPr>
            <a:lvl2pPr marL="914400" lvl="1" indent="-342900" algn="l">
              <a:lnSpc>
                <a:spcPct val="100000"/>
              </a:lnSpc>
              <a:spcBef>
                <a:spcPts val="900"/>
              </a:spcBef>
              <a:spcAft>
                <a:spcPts val="0"/>
              </a:spcAft>
              <a:buClr>
                <a:schemeClr val="dk1"/>
              </a:buClr>
              <a:buSzPts val="1800"/>
              <a:buChar char="•"/>
              <a:defRPr sz="1800"/>
            </a:lvl2pPr>
            <a:lvl3pPr marL="1371600" lvl="2" indent="-330200" algn="l">
              <a:lnSpc>
                <a:spcPct val="100000"/>
              </a:lnSpc>
              <a:spcBef>
                <a:spcPts val="900"/>
              </a:spcBef>
              <a:spcAft>
                <a:spcPts val="0"/>
              </a:spcAft>
              <a:buClr>
                <a:schemeClr val="dk1"/>
              </a:buClr>
              <a:buSzPts val="1600"/>
              <a:buChar char="•"/>
              <a:defRPr sz="1600"/>
            </a:lvl3pPr>
            <a:lvl4pPr marL="1828800" lvl="3" indent="-317500" algn="l">
              <a:lnSpc>
                <a:spcPct val="100000"/>
              </a:lnSpc>
              <a:spcBef>
                <a:spcPts val="900"/>
              </a:spcBef>
              <a:spcAft>
                <a:spcPts val="0"/>
              </a:spcAft>
              <a:buClr>
                <a:schemeClr val="dk1"/>
              </a:buClr>
              <a:buSzPts val="1400"/>
              <a:buChar char="•"/>
              <a:defRPr sz="1400"/>
            </a:lvl4pPr>
            <a:lvl5pPr marL="2286000" lvl="4" indent="-317500" algn="l">
              <a:lnSpc>
                <a:spcPct val="100000"/>
              </a:lnSpc>
              <a:spcBef>
                <a:spcPts val="9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10"/>
          <p:cNvSpPr txBox="1">
            <a:spLocks noGrp="1"/>
          </p:cNvSpPr>
          <p:nvPr>
            <p:ph type="dt" idx="10"/>
          </p:nvPr>
        </p:nvSpPr>
        <p:spPr>
          <a:xfrm>
            <a:off x="566928" y="457200"/>
            <a:ext cx="360820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10"/>
          <p:cNvSpPr txBox="1">
            <a:spLocks noGrp="1"/>
          </p:cNvSpPr>
          <p:nvPr>
            <p:ph type="ftr" idx="11"/>
          </p:nvPr>
        </p:nvSpPr>
        <p:spPr>
          <a:xfrm>
            <a:off x="565150" y="6141085"/>
            <a:ext cx="360820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10"/>
          <p:cNvSpPr txBox="1">
            <a:spLocks noGrp="1"/>
          </p:cNvSpPr>
          <p:nvPr>
            <p:ph type="sldNum" idx="12"/>
          </p:nvPr>
        </p:nvSpPr>
        <p:spPr>
          <a:xfrm>
            <a:off x="10809678" y="6141085"/>
            <a:ext cx="81381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‹n°›</a:t>
            </a:fld>
            <a:endParaRPr/>
          </a:p>
        </p:txBody>
      </p:sp>
      <p:cxnSp>
        <p:nvCxnSpPr>
          <p:cNvPr id="133" name="Google Shape;133;p10"/>
          <p:cNvCxnSpPr/>
          <p:nvPr/>
        </p:nvCxnSpPr>
        <p:spPr>
          <a:xfrm>
            <a:off x="565150" y="6087110"/>
            <a:ext cx="11058344" cy="0"/>
          </a:xfrm>
          <a:prstGeom prst="straightConnector1">
            <a:avLst/>
          </a:prstGeom>
          <a:noFill/>
          <a:ln w="12700" cap="flat" cmpd="sng">
            <a:solidFill>
              <a:srgbClr val="A5A5A5"/>
            </a:solidFill>
            <a:prstDash val="solid"/>
            <a:miter lim="800000"/>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4"/>
        <p:cNvGrpSpPr/>
        <p:nvPr/>
      </p:nvGrpSpPr>
      <p:grpSpPr>
        <a:xfrm>
          <a:off x="0" y="0"/>
          <a:ext cx="0" cy="0"/>
          <a:chOff x="0" y="0"/>
          <a:chExt cx="0" cy="0"/>
        </a:xfrm>
      </p:grpSpPr>
      <p:grpSp>
        <p:nvGrpSpPr>
          <p:cNvPr id="135" name="Google Shape;135;p11"/>
          <p:cNvGrpSpPr/>
          <p:nvPr/>
        </p:nvGrpSpPr>
        <p:grpSpPr>
          <a:xfrm>
            <a:off x="10290315" y="0"/>
            <a:ext cx="1901686" cy="6858000"/>
            <a:chOff x="10290315" y="0"/>
            <a:chExt cx="1901686" cy="6858000"/>
          </a:xfrm>
        </p:grpSpPr>
        <p:sp>
          <p:nvSpPr>
            <p:cNvPr id="136" name="Google Shape;136;p11"/>
            <p:cNvSpPr/>
            <p:nvPr/>
          </p:nvSpPr>
          <p:spPr>
            <a:xfrm>
              <a:off x="10290315" y="806362"/>
              <a:ext cx="1130724" cy="113072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7" name="Google Shape;137;p11"/>
            <p:cNvSpPr/>
            <p:nvPr/>
          </p:nvSpPr>
          <p:spPr>
            <a:xfrm>
              <a:off x="10290315" y="0"/>
              <a:ext cx="1130724" cy="565573"/>
            </a:xfrm>
            <a:custGeom>
              <a:avLst/>
              <a:gdLst/>
              <a:ahLst/>
              <a:cxnLst/>
              <a:rect l="l" t="t" r="r" b="b"/>
              <a:pathLst>
                <a:path w="1130724" h="565573" extrusionOk="0">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8" name="Google Shape;138;p11"/>
            <p:cNvSpPr/>
            <p:nvPr/>
          </p:nvSpPr>
          <p:spPr>
            <a:xfrm>
              <a:off x="11653180" y="6295093"/>
              <a:ext cx="538821" cy="562907"/>
            </a:xfrm>
            <a:custGeom>
              <a:avLst/>
              <a:gdLst/>
              <a:ahLst/>
              <a:cxnLst/>
              <a:rect l="l" t="t" r="r" b="b"/>
              <a:pathLst>
                <a:path w="538821" h="562907" extrusionOk="0">
                  <a:moveTo>
                    <a:pt x="538821" y="0"/>
                  </a:moveTo>
                  <a:lnTo>
                    <a:pt x="538821" y="562907"/>
                  </a:lnTo>
                  <a:lnTo>
                    <a:pt x="22" y="562907"/>
                  </a:lnTo>
                  <a:lnTo>
                    <a:pt x="0" y="562686"/>
                  </a:ln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9" name="Google Shape;139;p11"/>
            <p:cNvSpPr/>
            <p:nvPr/>
          </p:nvSpPr>
          <p:spPr>
            <a:xfrm>
              <a:off x="11653180" y="3552066"/>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0" name="Google Shape;140;p11"/>
            <p:cNvSpPr/>
            <p:nvPr/>
          </p:nvSpPr>
          <p:spPr>
            <a:xfrm>
              <a:off x="11653180" y="2180552"/>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1" name="Google Shape;141;p11"/>
            <p:cNvSpPr/>
            <p:nvPr/>
          </p:nvSpPr>
          <p:spPr>
            <a:xfrm>
              <a:off x="11653180" y="809039"/>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2" name="Google Shape;142;p11"/>
            <p:cNvSpPr/>
            <p:nvPr/>
          </p:nvSpPr>
          <p:spPr>
            <a:xfrm>
              <a:off x="11653180" y="0"/>
              <a:ext cx="538821" cy="562898"/>
            </a:xfrm>
            <a:custGeom>
              <a:avLst/>
              <a:gdLst/>
              <a:ahLst/>
              <a:cxnLst/>
              <a:rect l="l" t="t" r="r" b="b"/>
              <a:pathLst>
                <a:path w="538821" h="562898" extrusionOk="0">
                  <a:moveTo>
                    <a:pt x="21" y="0"/>
                  </a:moveTo>
                  <a:lnTo>
                    <a:pt x="538821" y="0"/>
                  </a:lnTo>
                  <a:lnTo>
                    <a:pt x="538821" y="562898"/>
                  </a:lnTo>
                  <a:lnTo>
                    <a:pt x="451422" y="554087"/>
                  </a:lnTo>
                  <a:cubicBezTo>
                    <a:pt x="193796" y="501369"/>
                    <a:pt x="0" y="27342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43" name="Google Shape;143;p11"/>
          <p:cNvSpPr txBox="1">
            <a:spLocks noGrp="1"/>
          </p:cNvSpPr>
          <p:nvPr>
            <p:ph type="title"/>
          </p:nvPr>
        </p:nvSpPr>
        <p:spPr>
          <a:xfrm>
            <a:off x="565150" y="770890"/>
            <a:ext cx="7335835" cy="1268984"/>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11"/>
          <p:cNvSpPr txBox="1">
            <a:spLocks noGrp="1"/>
          </p:cNvSpPr>
          <p:nvPr>
            <p:ph type="dt" idx="10"/>
          </p:nvPr>
        </p:nvSpPr>
        <p:spPr>
          <a:xfrm>
            <a:off x="566928" y="457200"/>
            <a:ext cx="360820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11"/>
          <p:cNvSpPr txBox="1">
            <a:spLocks noGrp="1"/>
          </p:cNvSpPr>
          <p:nvPr>
            <p:ph type="ftr" idx="11"/>
          </p:nvPr>
        </p:nvSpPr>
        <p:spPr>
          <a:xfrm>
            <a:off x="565150" y="6141085"/>
            <a:ext cx="360820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11"/>
          <p:cNvSpPr txBox="1">
            <a:spLocks noGrp="1"/>
          </p:cNvSpPr>
          <p:nvPr>
            <p:ph type="sldNum" idx="12"/>
          </p:nvPr>
        </p:nvSpPr>
        <p:spPr>
          <a:xfrm>
            <a:off x="10809678" y="6141085"/>
            <a:ext cx="81381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‹n°›</a:t>
            </a:fld>
            <a:endParaRPr/>
          </a:p>
        </p:txBody>
      </p:sp>
      <p:cxnSp>
        <p:nvCxnSpPr>
          <p:cNvPr id="147" name="Google Shape;147;p11"/>
          <p:cNvCxnSpPr/>
          <p:nvPr/>
        </p:nvCxnSpPr>
        <p:spPr>
          <a:xfrm>
            <a:off x="565150" y="6087110"/>
            <a:ext cx="11058344" cy="0"/>
          </a:xfrm>
          <a:prstGeom prst="straightConnector1">
            <a:avLst/>
          </a:prstGeom>
          <a:noFill/>
          <a:ln w="12700" cap="flat" cmpd="sng">
            <a:solidFill>
              <a:srgbClr val="A5A5A5"/>
            </a:solidFill>
            <a:prstDash val="solid"/>
            <a:miter lim="800000"/>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8"/>
        <p:cNvGrpSpPr/>
        <p:nvPr/>
      </p:nvGrpSpPr>
      <p:grpSpPr>
        <a:xfrm>
          <a:off x="0" y="0"/>
          <a:ext cx="0" cy="0"/>
          <a:chOff x="0" y="0"/>
          <a:chExt cx="0" cy="0"/>
        </a:xfrm>
      </p:grpSpPr>
      <p:grpSp>
        <p:nvGrpSpPr>
          <p:cNvPr id="149" name="Google Shape;149;p13"/>
          <p:cNvGrpSpPr/>
          <p:nvPr/>
        </p:nvGrpSpPr>
        <p:grpSpPr>
          <a:xfrm>
            <a:off x="10290315" y="0"/>
            <a:ext cx="1901686" cy="6858000"/>
            <a:chOff x="10290315" y="0"/>
            <a:chExt cx="1901686" cy="6858000"/>
          </a:xfrm>
        </p:grpSpPr>
        <p:sp>
          <p:nvSpPr>
            <p:cNvPr id="150" name="Google Shape;150;p13"/>
            <p:cNvSpPr/>
            <p:nvPr/>
          </p:nvSpPr>
          <p:spPr>
            <a:xfrm>
              <a:off x="10290315" y="0"/>
              <a:ext cx="1130724" cy="565573"/>
            </a:xfrm>
            <a:custGeom>
              <a:avLst/>
              <a:gdLst/>
              <a:ahLst/>
              <a:cxnLst/>
              <a:rect l="l" t="t" r="r" b="b"/>
              <a:pathLst>
                <a:path w="1130724" h="565573" extrusionOk="0">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1" name="Google Shape;151;p13"/>
            <p:cNvSpPr/>
            <p:nvPr/>
          </p:nvSpPr>
          <p:spPr>
            <a:xfrm>
              <a:off x="11653180" y="6295093"/>
              <a:ext cx="538821" cy="562907"/>
            </a:xfrm>
            <a:custGeom>
              <a:avLst/>
              <a:gdLst/>
              <a:ahLst/>
              <a:cxnLst/>
              <a:rect l="l" t="t" r="r" b="b"/>
              <a:pathLst>
                <a:path w="538821" h="562907" extrusionOk="0">
                  <a:moveTo>
                    <a:pt x="538821" y="0"/>
                  </a:moveTo>
                  <a:lnTo>
                    <a:pt x="538821" y="562907"/>
                  </a:lnTo>
                  <a:lnTo>
                    <a:pt x="22" y="562907"/>
                  </a:lnTo>
                  <a:lnTo>
                    <a:pt x="0" y="562686"/>
                  </a:ln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2" name="Google Shape;152;p13"/>
            <p:cNvSpPr/>
            <p:nvPr/>
          </p:nvSpPr>
          <p:spPr>
            <a:xfrm>
              <a:off x="11653180" y="3552066"/>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3" name="Google Shape;153;p13"/>
            <p:cNvSpPr/>
            <p:nvPr/>
          </p:nvSpPr>
          <p:spPr>
            <a:xfrm>
              <a:off x="11653180" y="2180552"/>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4" name="Google Shape;154;p13"/>
            <p:cNvSpPr/>
            <p:nvPr/>
          </p:nvSpPr>
          <p:spPr>
            <a:xfrm>
              <a:off x="11653180" y="809039"/>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5" name="Google Shape;155;p13"/>
            <p:cNvSpPr/>
            <p:nvPr/>
          </p:nvSpPr>
          <p:spPr>
            <a:xfrm>
              <a:off x="11653180" y="0"/>
              <a:ext cx="538821" cy="562898"/>
            </a:xfrm>
            <a:custGeom>
              <a:avLst/>
              <a:gdLst/>
              <a:ahLst/>
              <a:cxnLst/>
              <a:rect l="l" t="t" r="r" b="b"/>
              <a:pathLst>
                <a:path w="538821" h="562898" extrusionOk="0">
                  <a:moveTo>
                    <a:pt x="21" y="0"/>
                  </a:moveTo>
                  <a:lnTo>
                    <a:pt x="538821" y="0"/>
                  </a:lnTo>
                  <a:lnTo>
                    <a:pt x="538821" y="562898"/>
                  </a:lnTo>
                  <a:lnTo>
                    <a:pt x="451422" y="554087"/>
                  </a:lnTo>
                  <a:cubicBezTo>
                    <a:pt x="193796" y="501369"/>
                    <a:pt x="0" y="27342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56" name="Google Shape;156;p13"/>
          <p:cNvSpPr txBox="1">
            <a:spLocks noGrp="1"/>
          </p:cNvSpPr>
          <p:nvPr>
            <p:ph type="title"/>
          </p:nvPr>
        </p:nvSpPr>
        <p:spPr>
          <a:xfrm>
            <a:off x="565151" y="764973"/>
            <a:ext cx="3609982" cy="1395043"/>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13"/>
          <p:cNvSpPr txBox="1">
            <a:spLocks noGrp="1"/>
          </p:cNvSpPr>
          <p:nvPr>
            <p:ph type="body" idx="1"/>
          </p:nvPr>
        </p:nvSpPr>
        <p:spPr>
          <a:xfrm>
            <a:off x="5104832" y="770890"/>
            <a:ext cx="6112517" cy="480057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900"/>
              </a:spcBef>
              <a:spcAft>
                <a:spcPts val="0"/>
              </a:spcAft>
              <a:buClr>
                <a:schemeClr val="dk1"/>
              </a:buClr>
              <a:buSzPts val="2800"/>
              <a:buChar char="•"/>
              <a:defRPr sz="2800"/>
            </a:lvl1pPr>
            <a:lvl2pPr marL="914400" lvl="1" indent="-381000" algn="l">
              <a:lnSpc>
                <a:spcPct val="100000"/>
              </a:lnSpc>
              <a:spcBef>
                <a:spcPts val="900"/>
              </a:spcBef>
              <a:spcAft>
                <a:spcPts val="0"/>
              </a:spcAft>
              <a:buClr>
                <a:schemeClr val="dk1"/>
              </a:buClr>
              <a:buSzPts val="2400"/>
              <a:buChar char="•"/>
              <a:defRPr sz="2400"/>
            </a:lvl2pPr>
            <a:lvl3pPr marL="1371600" lvl="2" indent="-355600" algn="l">
              <a:lnSpc>
                <a:spcPct val="100000"/>
              </a:lnSpc>
              <a:spcBef>
                <a:spcPts val="900"/>
              </a:spcBef>
              <a:spcAft>
                <a:spcPts val="0"/>
              </a:spcAft>
              <a:buClr>
                <a:schemeClr val="dk1"/>
              </a:buClr>
              <a:buSzPts val="2000"/>
              <a:buChar char="•"/>
              <a:defRPr sz="2000"/>
            </a:lvl3pPr>
            <a:lvl4pPr marL="1828800" lvl="3" indent="-342900" algn="l">
              <a:lnSpc>
                <a:spcPct val="100000"/>
              </a:lnSpc>
              <a:spcBef>
                <a:spcPts val="900"/>
              </a:spcBef>
              <a:spcAft>
                <a:spcPts val="0"/>
              </a:spcAft>
              <a:buClr>
                <a:schemeClr val="dk1"/>
              </a:buClr>
              <a:buSzPts val="1800"/>
              <a:buChar char="•"/>
              <a:defRPr sz="1800"/>
            </a:lvl4pPr>
            <a:lvl5pPr marL="2286000" lvl="4" indent="-330200" algn="l">
              <a:lnSpc>
                <a:spcPct val="100000"/>
              </a:lnSpc>
              <a:spcBef>
                <a:spcPts val="900"/>
              </a:spcBef>
              <a:spcAft>
                <a:spcPts val="0"/>
              </a:spcAft>
              <a:buClr>
                <a:schemeClr val="dk1"/>
              </a:buClr>
              <a:buSzPts val="1600"/>
              <a:buChar char="•"/>
              <a:defRPr sz="16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58" name="Google Shape;158;p13"/>
          <p:cNvSpPr txBox="1">
            <a:spLocks noGrp="1"/>
          </p:cNvSpPr>
          <p:nvPr>
            <p:ph type="body" idx="2"/>
          </p:nvPr>
        </p:nvSpPr>
        <p:spPr>
          <a:xfrm>
            <a:off x="565150" y="2160016"/>
            <a:ext cx="3609983" cy="370897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900"/>
              </a:spcBef>
              <a:spcAft>
                <a:spcPts val="0"/>
              </a:spcAft>
              <a:buClr>
                <a:schemeClr val="dk1"/>
              </a:buClr>
              <a:buSzPts val="1600"/>
              <a:buNone/>
              <a:defRPr sz="1600"/>
            </a:lvl1pPr>
            <a:lvl2pPr marL="914400" lvl="1" indent="-228600" algn="l">
              <a:lnSpc>
                <a:spcPct val="100000"/>
              </a:lnSpc>
              <a:spcBef>
                <a:spcPts val="900"/>
              </a:spcBef>
              <a:spcAft>
                <a:spcPts val="0"/>
              </a:spcAft>
              <a:buClr>
                <a:schemeClr val="dk1"/>
              </a:buClr>
              <a:buSzPts val="1400"/>
              <a:buNone/>
              <a:defRPr sz="1400"/>
            </a:lvl2pPr>
            <a:lvl3pPr marL="1371600" lvl="2" indent="-228600" algn="l">
              <a:lnSpc>
                <a:spcPct val="100000"/>
              </a:lnSpc>
              <a:spcBef>
                <a:spcPts val="900"/>
              </a:spcBef>
              <a:spcAft>
                <a:spcPts val="0"/>
              </a:spcAft>
              <a:buClr>
                <a:schemeClr val="dk1"/>
              </a:buClr>
              <a:buSzPts val="1200"/>
              <a:buNone/>
              <a:defRPr sz="1200"/>
            </a:lvl3pPr>
            <a:lvl4pPr marL="1828800" lvl="3" indent="-228600" algn="l">
              <a:lnSpc>
                <a:spcPct val="100000"/>
              </a:lnSpc>
              <a:spcBef>
                <a:spcPts val="900"/>
              </a:spcBef>
              <a:spcAft>
                <a:spcPts val="0"/>
              </a:spcAft>
              <a:buClr>
                <a:schemeClr val="dk1"/>
              </a:buClr>
              <a:buSzPts val="1000"/>
              <a:buNone/>
              <a:defRPr sz="1000"/>
            </a:lvl4pPr>
            <a:lvl5pPr marL="2286000" lvl="4" indent="-228600" algn="l">
              <a:lnSpc>
                <a:spcPct val="100000"/>
              </a:lnSpc>
              <a:spcBef>
                <a:spcPts val="9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9" name="Google Shape;159;p13"/>
          <p:cNvSpPr txBox="1">
            <a:spLocks noGrp="1"/>
          </p:cNvSpPr>
          <p:nvPr>
            <p:ph type="dt" idx="10"/>
          </p:nvPr>
        </p:nvSpPr>
        <p:spPr>
          <a:xfrm>
            <a:off x="566928" y="457200"/>
            <a:ext cx="360820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13"/>
          <p:cNvSpPr txBox="1">
            <a:spLocks noGrp="1"/>
          </p:cNvSpPr>
          <p:nvPr>
            <p:ph type="ftr" idx="11"/>
          </p:nvPr>
        </p:nvSpPr>
        <p:spPr>
          <a:xfrm>
            <a:off x="565150" y="6141085"/>
            <a:ext cx="360820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13"/>
          <p:cNvSpPr txBox="1">
            <a:spLocks noGrp="1"/>
          </p:cNvSpPr>
          <p:nvPr>
            <p:ph type="sldNum" idx="12"/>
          </p:nvPr>
        </p:nvSpPr>
        <p:spPr>
          <a:xfrm>
            <a:off x="10809678" y="6141085"/>
            <a:ext cx="81381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‹n°›</a:t>
            </a:fld>
            <a:endParaRPr/>
          </a:p>
        </p:txBody>
      </p:sp>
      <p:cxnSp>
        <p:nvCxnSpPr>
          <p:cNvPr id="162" name="Google Shape;162;p13"/>
          <p:cNvCxnSpPr/>
          <p:nvPr/>
        </p:nvCxnSpPr>
        <p:spPr>
          <a:xfrm>
            <a:off x="565150" y="6087110"/>
            <a:ext cx="11058344" cy="0"/>
          </a:xfrm>
          <a:prstGeom prst="straightConnector1">
            <a:avLst/>
          </a:prstGeom>
          <a:noFill/>
          <a:ln w="12700" cap="flat" cmpd="sng">
            <a:solidFill>
              <a:srgbClr val="A5A5A5"/>
            </a:solidFill>
            <a:prstDash val="solid"/>
            <a:miter lim="8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3"/>
        <p:cNvGrpSpPr/>
        <p:nvPr/>
      </p:nvGrpSpPr>
      <p:grpSpPr>
        <a:xfrm>
          <a:off x="0" y="0"/>
          <a:ext cx="0" cy="0"/>
          <a:chOff x="0" y="0"/>
          <a:chExt cx="0" cy="0"/>
        </a:xfrm>
      </p:grpSpPr>
      <p:grpSp>
        <p:nvGrpSpPr>
          <p:cNvPr id="164" name="Google Shape;164;p14"/>
          <p:cNvGrpSpPr/>
          <p:nvPr/>
        </p:nvGrpSpPr>
        <p:grpSpPr>
          <a:xfrm>
            <a:off x="10290315" y="0"/>
            <a:ext cx="1901686" cy="6858000"/>
            <a:chOff x="10290315" y="0"/>
            <a:chExt cx="1901686" cy="6858000"/>
          </a:xfrm>
        </p:grpSpPr>
        <p:sp>
          <p:nvSpPr>
            <p:cNvPr id="165" name="Google Shape;165;p14"/>
            <p:cNvSpPr/>
            <p:nvPr/>
          </p:nvSpPr>
          <p:spPr>
            <a:xfrm>
              <a:off x="10290315" y="806362"/>
              <a:ext cx="1130724" cy="113072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6" name="Google Shape;166;p14"/>
            <p:cNvSpPr/>
            <p:nvPr/>
          </p:nvSpPr>
          <p:spPr>
            <a:xfrm>
              <a:off x="10290315" y="0"/>
              <a:ext cx="1130724" cy="565573"/>
            </a:xfrm>
            <a:custGeom>
              <a:avLst/>
              <a:gdLst/>
              <a:ahLst/>
              <a:cxnLst/>
              <a:rect l="l" t="t" r="r" b="b"/>
              <a:pathLst>
                <a:path w="1130724" h="565573" extrusionOk="0">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7" name="Google Shape;167;p14"/>
            <p:cNvSpPr/>
            <p:nvPr/>
          </p:nvSpPr>
          <p:spPr>
            <a:xfrm>
              <a:off x="11653180" y="6295093"/>
              <a:ext cx="538821" cy="562907"/>
            </a:xfrm>
            <a:custGeom>
              <a:avLst/>
              <a:gdLst/>
              <a:ahLst/>
              <a:cxnLst/>
              <a:rect l="l" t="t" r="r" b="b"/>
              <a:pathLst>
                <a:path w="538821" h="562907" extrusionOk="0">
                  <a:moveTo>
                    <a:pt x="538821" y="0"/>
                  </a:moveTo>
                  <a:lnTo>
                    <a:pt x="538821" y="562907"/>
                  </a:lnTo>
                  <a:lnTo>
                    <a:pt x="22" y="562907"/>
                  </a:lnTo>
                  <a:lnTo>
                    <a:pt x="0" y="562686"/>
                  </a:ln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8" name="Google Shape;168;p14"/>
            <p:cNvSpPr/>
            <p:nvPr/>
          </p:nvSpPr>
          <p:spPr>
            <a:xfrm>
              <a:off x="11653180" y="3552066"/>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9" name="Google Shape;169;p14"/>
            <p:cNvSpPr/>
            <p:nvPr/>
          </p:nvSpPr>
          <p:spPr>
            <a:xfrm>
              <a:off x="11653180" y="2180552"/>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0" name="Google Shape;170;p14"/>
            <p:cNvSpPr/>
            <p:nvPr/>
          </p:nvSpPr>
          <p:spPr>
            <a:xfrm>
              <a:off x="11653180" y="809039"/>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1" name="Google Shape;171;p14"/>
            <p:cNvSpPr/>
            <p:nvPr/>
          </p:nvSpPr>
          <p:spPr>
            <a:xfrm>
              <a:off x="11653180" y="0"/>
              <a:ext cx="538821" cy="562898"/>
            </a:xfrm>
            <a:custGeom>
              <a:avLst/>
              <a:gdLst/>
              <a:ahLst/>
              <a:cxnLst/>
              <a:rect l="l" t="t" r="r" b="b"/>
              <a:pathLst>
                <a:path w="538821" h="562898" extrusionOk="0">
                  <a:moveTo>
                    <a:pt x="21" y="0"/>
                  </a:moveTo>
                  <a:lnTo>
                    <a:pt x="538821" y="0"/>
                  </a:lnTo>
                  <a:lnTo>
                    <a:pt x="538821" y="562898"/>
                  </a:lnTo>
                  <a:lnTo>
                    <a:pt x="451422" y="554087"/>
                  </a:lnTo>
                  <a:cubicBezTo>
                    <a:pt x="193796" y="501369"/>
                    <a:pt x="0" y="27342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72" name="Google Shape;172;p14"/>
          <p:cNvSpPr txBox="1">
            <a:spLocks noGrp="1"/>
          </p:cNvSpPr>
          <p:nvPr>
            <p:ph type="title"/>
          </p:nvPr>
        </p:nvSpPr>
        <p:spPr>
          <a:xfrm>
            <a:off x="565150" y="770889"/>
            <a:ext cx="3609983" cy="1389127"/>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14"/>
          <p:cNvSpPr>
            <a:spLocks noGrp="1"/>
          </p:cNvSpPr>
          <p:nvPr>
            <p:ph type="pic" idx="2"/>
          </p:nvPr>
        </p:nvSpPr>
        <p:spPr>
          <a:xfrm>
            <a:off x="5223838" y="890816"/>
            <a:ext cx="6060136" cy="4870411"/>
          </a:xfrm>
          <a:prstGeom prst="rect">
            <a:avLst/>
          </a:prstGeom>
          <a:solidFill>
            <a:schemeClr val="lt2"/>
          </a:solidFill>
          <a:ln>
            <a:noFill/>
          </a:ln>
        </p:spPr>
      </p:sp>
      <p:sp>
        <p:nvSpPr>
          <p:cNvPr id="174" name="Google Shape;174;p14"/>
          <p:cNvSpPr txBox="1">
            <a:spLocks noGrp="1"/>
          </p:cNvSpPr>
          <p:nvPr>
            <p:ph type="body" idx="1"/>
          </p:nvPr>
        </p:nvSpPr>
        <p:spPr>
          <a:xfrm>
            <a:off x="565150" y="2160016"/>
            <a:ext cx="3609983" cy="360121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900"/>
              </a:spcBef>
              <a:spcAft>
                <a:spcPts val="0"/>
              </a:spcAft>
              <a:buClr>
                <a:schemeClr val="dk1"/>
              </a:buClr>
              <a:buSzPts val="1600"/>
              <a:buNone/>
              <a:defRPr sz="1600"/>
            </a:lvl1pPr>
            <a:lvl2pPr marL="914400" lvl="1" indent="-228600" algn="l">
              <a:lnSpc>
                <a:spcPct val="100000"/>
              </a:lnSpc>
              <a:spcBef>
                <a:spcPts val="900"/>
              </a:spcBef>
              <a:spcAft>
                <a:spcPts val="0"/>
              </a:spcAft>
              <a:buClr>
                <a:schemeClr val="dk1"/>
              </a:buClr>
              <a:buSzPts val="1400"/>
              <a:buNone/>
              <a:defRPr sz="1400"/>
            </a:lvl2pPr>
            <a:lvl3pPr marL="1371600" lvl="2" indent="-228600" algn="l">
              <a:lnSpc>
                <a:spcPct val="100000"/>
              </a:lnSpc>
              <a:spcBef>
                <a:spcPts val="900"/>
              </a:spcBef>
              <a:spcAft>
                <a:spcPts val="0"/>
              </a:spcAft>
              <a:buClr>
                <a:schemeClr val="dk1"/>
              </a:buClr>
              <a:buSzPts val="1200"/>
              <a:buNone/>
              <a:defRPr sz="1200"/>
            </a:lvl3pPr>
            <a:lvl4pPr marL="1828800" lvl="3" indent="-228600" algn="l">
              <a:lnSpc>
                <a:spcPct val="100000"/>
              </a:lnSpc>
              <a:spcBef>
                <a:spcPts val="900"/>
              </a:spcBef>
              <a:spcAft>
                <a:spcPts val="0"/>
              </a:spcAft>
              <a:buClr>
                <a:schemeClr val="dk1"/>
              </a:buClr>
              <a:buSzPts val="1000"/>
              <a:buNone/>
              <a:defRPr sz="1000"/>
            </a:lvl4pPr>
            <a:lvl5pPr marL="2286000" lvl="4" indent="-228600" algn="l">
              <a:lnSpc>
                <a:spcPct val="100000"/>
              </a:lnSpc>
              <a:spcBef>
                <a:spcPts val="9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5" name="Google Shape;175;p14"/>
          <p:cNvSpPr txBox="1">
            <a:spLocks noGrp="1"/>
          </p:cNvSpPr>
          <p:nvPr>
            <p:ph type="dt" idx="10"/>
          </p:nvPr>
        </p:nvSpPr>
        <p:spPr>
          <a:xfrm>
            <a:off x="566928" y="457200"/>
            <a:ext cx="360820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14"/>
          <p:cNvSpPr txBox="1">
            <a:spLocks noGrp="1"/>
          </p:cNvSpPr>
          <p:nvPr>
            <p:ph type="ftr" idx="11"/>
          </p:nvPr>
        </p:nvSpPr>
        <p:spPr>
          <a:xfrm>
            <a:off x="565150" y="6141085"/>
            <a:ext cx="360820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14"/>
          <p:cNvSpPr txBox="1">
            <a:spLocks noGrp="1"/>
          </p:cNvSpPr>
          <p:nvPr>
            <p:ph type="sldNum" idx="12"/>
          </p:nvPr>
        </p:nvSpPr>
        <p:spPr>
          <a:xfrm>
            <a:off x="10809678" y="6141085"/>
            <a:ext cx="81381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‹n°›</a:t>
            </a:fld>
            <a:endParaRPr/>
          </a:p>
        </p:txBody>
      </p:sp>
      <p:cxnSp>
        <p:nvCxnSpPr>
          <p:cNvPr id="178" name="Google Shape;178;p14"/>
          <p:cNvCxnSpPr/>
          <p:nvPr/>
        </p:nvCxnSpPr>
        <p:spPr>
          <a:xfrm>
            <a:off x="565150" y="6087110"/>
            <a:ext cx="11058344" cy="0"/>
          </a:xfrm>
          <a:prstGeom prst="straightConnector1">
            <a:avLst/>
          </a:prstGeom>
          <a:noFill/>
          <a:ln w="12700" cap="flat" cmpd="sng">
            <a:solidFill>
              <a:srgbClr val="A5A5A5"/>
            </a:solidFill>
            <a:prstDash val="solid"/>
            <a:miter lim="800000"/>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9"/>
        <p:cNvGrpSpPr/>
        <p:nvPr/>
      </p:nvGrpSpPr>
      <p:grpSpPr>
        <a:xfrm>
          <a:off x="0" y="0"/>
          <a:ext cx="0" cy="0"/>
          <a:chOff x="0" y="0"/>
          <a:chExt cx="0" cy="0"/>
        </a:xfrm>
      </p:grpSpPr>
      <p:grpSp>
        <p:nvGrpSpPr>
          <p:cNvPr id="180" name="Google Shape;180;p15"/>
          <p:cNvGrpSpPr/>
          <p:nvPr/>
        </p:nvGrpSpPr>
        <p:grpSpPr>
          <a:xfrm>
            <a:off x="8928528" y="0"/>
            <a:ext cx="3263472" cy="6858000"/>
            <a:chOff x="8928528" y="0"/>
            <a:chExt cx="3263472" cy="6858000"/>
          </a:xfrm>
        </p:grpSpPr>
        <p:sp>
          <p:nvSpPr>
            <p:cNvPr id="181" name="Google Shape;181;p15"/>
            <p:cNvSpPr/>
            <p:nvPr/>
          </p:nvSpPr>
          <p:spPr>
            <a:xfrm>
              <a:off x="8928528" y="4918120"/>
              <a:ext cx="1130724" cy="113072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2" name="Google Shape;182;p15"/>
            <p:cNvSpPr/>
            <p:nvPr/>
          </p:nvSpPr>
          <p:spPr>
            <a:xfrm>
              <a:off x="8928528" y="0"/>
              <a:ext cx="1130724" cy="565573"/>
            </a:xfrm>
            <a:custGeom>
              <a:avLst/>
              <a:gdLst/>
              <a:ahLst/>
              <a:cxnLst/>
              <a:rect l="l" t="t" r="r" b="b"/>
              <a:pathLst>
                <a:path w="1130724" h="565573" extrusionOk="0">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3" name="Google Shape;183;p15"/>
            <p:cNvSpPr/>
            <p:nvPr/>
          </p:nvSpPr>
          <p:spPr>
            <a:xfrm>
              <a:off x="10291391" y="6292417"/>
              <a:ext cx="1130724" cy="565583"/>
            </a:xfrm>
            <a:custGeom>
              <a:avLst/>
              <a:gdLst/>
              <a:ahLst/>
              <a:cxnLst/>
              <a:rect l="l" t="t" r="r" b="b"/>
              <a:pathLst>
                <a:path w="1130724" h="565583" extrusionOk="0">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4" name="Google Shape;184;p15"/>
            <p:cNvSpPr/>
            <p:nvPr/>
          </p:nvSpPr>
          <p:spPr>
            <a:xfrm>
              <a:off x="10291392" y="3549390"/>
              <a:ext cx="1130724" cy="113072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5" name="Google Shape;185;p15"/>
            <p:cNvSpPr/>
            <p:nvPr/>
          </p:nvSpPr>
          <p:spPr>
            <a:xfrm>
              <a:off x="10291392" y="2177876"/>
              <a:ext cx="1130724" cy="113072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6" name="Google Shape;186;p15"/>
            <p:cNvSpPr/>
            <p:nvPr/>
          </p:nvSpPr>
          <p:spPr>
            <a:xfrm>
              <a:off x="10291392" y="806363"/>
              <a:ext cx="1130724" cy="1130723"/>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7" name="Google Shape;187;p15"/>
            <p:cNvSpPr/>
            <p:nvPr/>
          </p:nvSpPr>
          <p:spPr>
            <a:xfrm>
              <a:off x="10291392" y="0"/>
              <a:ext cx="1130724" cy="565573"/>
            </a:xfrm>
            <a:custGeom>
              <a:avLst/>
              <a:gdLst/>
              <a:ahLst/>
              <a:cxnLst/>
              <a:rect l="l" t="t" r="r" b="b"/>
              <a:pathLst>
                <a:path w="1130724" h="565573" extrusionOk="0">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8" name="Google Shape;188;p15"/>
            <p:cNvSpPr/>
            <p:nvPr/>
          </p:nvSpPr>
          <p:spPr>
            <a:xfrm>
              <a:off x="11654256" y="6295201"/>
              <a:ext cx="537744" cy="562799"/>
            </a:xfrm>
            <a:custGeom>
              <a:avLst/>
              <a:gdLst/>
              <a:ahLst/>
              <a:cxnLst/>
              <a:rect l="l" t="t" r="r" b="b"/>
              <a:pathLst>
                <a:path w="537744" h="562799" extrusionOk="0">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9" name="Google Shape;189;p15"/>
            <p:cNvSpPr/>
            <p:nvPr/>
          </p:nvSpPr>
          <p:spPr>
            <a:xfrm>
              <a:off x="11654256" y="4923687"/>
              <a:ext cx="537744" cy="1125156"/>
            </a:xfrm>
            <a:custGeom>
              <a:avLst/>
              <a:gdLst/>
              <a:ahLst/>
              <a:cxnLst/>
              <a:rect l="l" t="t" r="r" b="b"/>
              <a:pathLst>
                <a:path w="537744" h="1125156" extrusionOk="0">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0" name="Google Shape;190;p15"/>
            <p:cNvSpPr/>
            <p:nvPr/>
          </p:nvSpPr>
          <p:spPr>
            <a:xfrm>
              <a:off x="11654256" y="3552173"/>
              <a:ext cx="537744" cy="1125156"/>
            </a:xfrm>
            <a:custGeom>
              <a:avLst/>
              <a:gdLst/>
              <a:ahLst/>
              <a:cxnLst/>
              <a:rect l="l" t="t" r="r" b="b"/>
              <a:pathLst>
                <a:path w="537744" h="1125156" extrusionOk="0">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1" name="Google Shape;191;p15"/>
            <p:cNvSpPr/>
            <p:nvPr/>
          </p:nvSpPr>
          <p:spPr>
            <a:xfrm>
              <a:off x="11654256" y="2180659"/>
              <a:ext cx="537744" cy="1125156"/>
            </a:xfrm>
            <a:custGeom>
              <a:avLst/>
              <a:gdLst/>
              <a:ahLst/>
              <a:cxnLst/>
              <a:rect l="l" t="t" r="r" b="b"/>
              <a:pathLst>
                <a:path w="537744" h="1125156" extrusionOk="0">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2" name="Google Shape;192;p15"/>
            <p:cNvSpPr/>
            <p:nvPr/>
          </p:nvSpPr>
          <p:spPr>
            <a:xfrm>
              <a:off x="11654256" y="809146"/>
              <a:ext cx="537744" cy="1125156"/>
            </a:xfrm>
            <a:custGeom>
              <a:avLst/>
              <a:gdLst/>
              <a:ahLst/>
              <a:cxnLst/>
              <a:rect l="l" t="t" r="r" b="b"/>
              <a:pathLst>
                <a:path w="537744" h="1125156" extrusionOk="0">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3" name="Google Shape;193;p15"/>
            <p:cNvSpPr/>
            <p:nvPr/>
          </p:nvSpPr>
          <p:spPr>
            <a:xfrm>
              <a:off x="11654256" y="0"/>
              <a:ext cx="537744" cy="562788"/>
            </a:xfrm>
            <a:custGeom>
              <a:avLst/>
              <a:gdLst/>
              <a:ahLst/>
              <a:cxnLst/>
              <a:rect l="l" t="t" r="r" b="b"/>
              <a:pathLst>
                <a:path w="537744" h="562788" extrusionOk="0">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94" name="Google Shape;194;p15"/>
          <p:cNvSpPr txBox="1">
            <a:spLocks noGrp="1"/>
          </p:cNvSpPr>
          <p:nvPr>
            <p:ph type="title"/>
          </p:nvPr>
        </p:nvSpPr>
        <p:spPr>
          <a:xfrm>
            <a:off x="565150" y="770890"/>
            <a:ext cx="7335835" cy="1268984"/>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15"/>
          <p:cNvSpPr txBox="1">
            <a:spLocks noGrp="1"/>
          </p:cNvSpPr>
          <p:nvPr>
            <p:ph type="body" idx="1"/>
          </p:nvPr>
        </p:nvSpPr>
        <p:spPr>
          <a:xfrm rot="5400000">
            <a:off x="2432462" y="292704"/>
            <a:ext cx="3601212" cy="7335835"/>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Clr>
                <a:schemeClr val="dk1"/>
              </a:buClr>
              <a:buSzPts val="1800"/>
              <a:buChar char="•"/>
              <a:defRPr/>
            </a:lvl1pPr>
            <a:lvl2pPr marL="914400" lvl="1" indent="-342900" algn="l">
              <a:lnSpc>
                <a:spcPct val="100000"/>
              </a:lnSpc>
              <a:spcBef>
                <a:spcPts val="900"/>
              </a:spcBef>
              <a:spcAft>
                <a:spcPts val="0"/>
              </a:spcAft>
              <a:buClr>
                <a:schemeClr val="dk1"/>
              </a:buClr>
              <a:buSzPts val="1800"/>
              <a:buChar char="•"/>
              <a:defRPr/>
            </a:lvl2pPr>
            <a:lvl3pPr marL="1371600" lvl="2" indent="-342900" algn="l">
              <a:lnSpc>
                <a:spcPct val="100000"/>
              </a:lnSpc>
              <a:spcBef>
                <a:spcPts val="900"/>
              </a:spcBef>
              <a:spcAft>
                <a:spcPts val="0"/>
              </a:spcAft>
              <a:buClr>
                <a:schemeClr val="dk1"/>
              </a:buClr>
              <a:buSzPts val="1800"/>
              <a:buChar char="•"/>
              <a:defRPr/>
            </a:lvl3pPr>
            <a:lvl4pPr marL="1828800" lvl="3" indent="-342900" algn="l">
              <a:lnSpc>
                <a:spcPct val="100000"/>
              </a:lnSpc>
              <a:spcBef>
                <a:spcPts val="900"/>
              </a:spcBef>
              <a:spcAft>
                <a:spcPts val="0"/>
              </a:spcAft>
              <a:buClr>
                <a:schemeClr val="dk1"/>
              </a:buClr>
              <a:buSzPts val="1800"/>
              <a:buChar char="•"/>
              <a:defRPr/>
            </a:lvl4pPr>
            <a:lvl5pPr marL="2286000" lvl="4" indent="-342900" algn="l">
              <a:lnSpc>
                <a:spcPct val="100000"/>
              </a:lnSpc>
              <a:spcBef>
                <a:spcPts val="9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15"/>
          <p:cNvSpPr txBox="1">
            <a:spLocks noGrp="1"/>
          </p:cNvSpPr>
          <p:nvPr>
            <p:ph type="dt" idx="10"/>
          </p:nvPr>
        </p:nvSpPr>
        <p:spPr>
          <a:xfrm>
            <a:off x="566928" y="457200"/>
            <a:ext cx="360820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15"/>
          <p:cNvSpPr txBox="1">
            <a:spLocks noGrp="1"/>
          </p:cNvSpPr>
          <p:nvPr>
            <p:ph type="ftr" idx="11"/>
          </p:nvPr>
        </p:nvSpPr>
        <p:spPr>
          <a:xfrm>
            <a:off x="565150" y="6141085"/>
            <a:ext cx="360820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15"/>
          <p:cNvSpPr txBox="1">
            <a:spLocks noGrp="1"/>
          </p:cNvSpPr>
          <p:nvPr>
            <p:ph type="sldNum" idx="12"/>
          </p:nvPr>
        </p:nvSpPr>
        <p:spPr>
          <a:xfrm>
            <a:off x="7086480" y="6141085"/>
            <a:ext cx="81381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‹n°›</a:t>
            </a:fld>
            <a:endParaRPr/>
          </a:p>
        </p:txBody>
      </p:sp>
      <p:cxnSp>
        <p:nvCxnSpPr>
          <p:cNvPr id="199" name="Google Shape;199;p15"/>
          <p:cNvCxnSpPr/>
          <p:nvPr/>
        </p:nvCxnSpPr>
        <p:spPr>
          <a:xfrm>
            <a:off x="565150" y="6087110"/>
            <a:ext cx="7335146" cy="0"/>
          </a:xfrm>
          <a:prstGeom prst="straightConnector1">
            <a:avLst/>
          </a:prstGeom>
          <a:noFill/>
          <a:ln w="12700" cap="flat" cmpd="sng">
            <a:solidFill>
              <a:srgbClr val="A5A5A5"/>
            </a:solidFill>
            <a:prstDash val="solid"/>
            <a:miter lim="800000"/>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565150" y="770890"/>
            <a:ext cx="7335835" cy="1268984"/>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
          <p:cNvSpPr txBox="1">
            <a:spLocks noGrp="1"/>
          </p:cNvSpPr>
          <p:nvPr>
            <p:ph type="body" idx="1"/>
          </p:nvPr>
        </p:nvSpPr>
        <p:spPr>
          <a:xfrm>
            <a:off x="565150" y="2160016"/>
            <a:ext cx="7335835" cy="3601212"/>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9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9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9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9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100000"/>
              </a:lnSpc>
              <a:spcBef>
                <a:spcPts val="9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5"/>
          <p:cNvSpPr txBox="1">
            <a:spLocks noGrp="1"/>
          </p:cNvSpPr>
          <p:nvPr>
            <p:ph type="dt" idx="10"/>
          </p:nvPr>
        </p:nvSpPr>
        <p:spPr>
          <a:xfrm>
            <a:off x="566928" y="457200"/>
            <a:ext cx="3608205"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5"/>
          <p:cNvSpPr txBox="1">
            <a:spLocks noGrp="1"/>
          </p:cNvSpPr>
          <p:nvPr>
            <p:ph type="ftr" idx="11"/>
          </p:nvPr>
        </p:nvSpPr>
        <p:spPr>
          <a:xfrm>
            <a:off x="565150" y="6141085"/>
            <a:ext cx="3608205"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5"/>
          <p:cNvSpPr txBox="1">
            <a:spLocks noGrp="1"/>
          </p:cNvSpPr>
          <p:nvPr>
            <p:ph type="sldNum" idx="12"/>
          </p:nvPr>
        </p:nvSpPr>
        <p:spPr>
          <a:xfrm>
            <a:off x="10809678" y="6141085"/>
            <a:ext cx="813816"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4"/>
        <p:cNvGrpSpPr/>
        <p:nvPr/>
      </p:nvGrpSpPr>
      <p:grpSpPr>
        <a:xfrm>
          <a:off x="0" y="0"/>
          <a:ext cx="0" cy="0"/>
          <a:chOff x="0" y="0"/>
          <a:chExt cx="0" cy="0"/>
        </a:xfrm>
      </p:grpSpPr>
      <p:sp>
        <p:nvSpPr>
          <p:cNvPr id="215" name="Google Shape;215;g310324267c7_0_140"/>
          <p:cNvSpPr txBox="1">
            <a:spLocks noGrp="1"/>
          </p:cNvSpPr>
          <p:nvPr>
            <p:ph type="title"/>
          </p:nvPr>
        </p:nvSpPr>
        <p:spPr>
          <a:xfrm>
            <a:off x="844551" y="365126"/>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9pPr>
          </a:lstStyle>
          <a:p>
            <a:endParaRPr/>
          </a:p>
        </p:txBody>
      </p:sp>
      <p:sp>
        <p:nvSpPr>
          <p:cNvPr id="216" name="Google Shape;216;g310324267c7_0_140"/>
          <p:cNvSpPr txBox="1">
            <a:spLocks noGrp="1"/>
          </p:cNvSpPr>
          <p:nvPr>
            <p:ph type="body" idx="1"/>
          </p:nvPr>
        </p:nvSpPr>
        <p:spPr>
          <a:xfrm>
            <a:off x="844551" y="1828800"/>
            <a:ext cx="10515600" cy="4351200"/>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Noto Sans Symbols"/>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Noto Sans Symbols"/>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Noto Sans Symbols"/>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Noto Sans Symbols"/>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Noto Sans Symbols"/>
              <a:buChar char="●"/>
              <a:defRPr sz="1300" b="0" i="0" u="none" strike="noStrike" cap="none">
                <a:solidFill>
                  <a:schemeClr val="dk1"/>
                </a:solidFill>
                <a:latin typeface="Calibri"/>
                <a:ea typeface="Calibri"/>
                <a:cs typeface="Calibri"/>
                <a:sym typeface="Calibri"/>
              </a:defRPr>
            </a:lvl5pPr>
            <a:lvl6pPr marL="2743200" marR="0" lvl="5" indent="-314325" algn="l" rtl="0">
              <a:lnSpc>
                <a:spcPct val="100000"/>
              </a:lnSpc>
              <a:spcBef>
                <a:spcPts val="270"/>
              </a:spcBef>
              <a:spcAft>
                <a:spcPts val="0"/>
              </a:spcAft>
              <a:buClr>
                <a:schemeClr val="dk1"/>
              </a:buClr>
              <a:buSzPts val="1350"/>
              <a:buFont typeface="Noto Sans Symbols"/>
              <a:buChar char="●"/>
              <a:defRPr sz="1350" b="0" i="0" u="none" strike="noStrike" cap="none">
                <a:solidFill>
                  <a:schemeClr val="dk1"/>
                </a:solidFill>
                <a:latin typeface="Calibri"/>
                <a:ea typeface="Calibri"/>
                <a:cs typeface="Calibri"/>
                <a:sym typeface="Calibri"/>
              </a:defRPr>
            </a:lvl6pPr>
            <a:lvl7pPr marL="3200400" marR="0" lvl="6" indent="-314325" algn="l" rtl="0">
              <a:lnSpc>
                <a:spcPct val="100000"/>
              </a:lnSpc>
              <a:spcBef>
                <a:spcPts val="270"/>
              </a:spcBef>
              <a:spcAft>
                <a:spcPts val="0"/>
              </a:spcAft>
              <a:buClr>
                <a:schemeClr val="dk1"/>
              </a:buClr>
              <a:buSzPts val="1350"/>
              <a:buFont typeface="Noto Sans Symbols"/>
              <a:buChar char="●"/>
              <a:defRPr sz="1350" b="0" i="0" u="none" strike="noStrike" cap="none">
                <a:solidFill>
                  <a:schemeClr val="dk1"/>
                </a:solidFill>
                <a:latin typeface="Calibri"/>
                <a:ea typeface="Calibri"/>
                <a:cs typeface="Calibri"/>
                <a:sym typeface="Calibri"/>
              </a:defRPr>
            </a:lvl7pPr>
            <a:lvl8pPr marL="3657600" marR="0" lvl="7" indent="-314325" algn="l" rtl="0">
              <a:lnSpc>
                <a:spcPct val="100000"/>
              </a:lnSpc>
              <a:spcBef>
                <a:spcPts val="270"/>
              </a:spcBef>
              <a:spcAft>
                <a:spcPts val="0"/>
              </a:spcAft>
              <a:buClr>
                <a:schemeClr val="dk1"/>
              </a:buClr>
              <a:buSzPts val="1350"/>
              <a:buFont typeface="Noto Sans Symbols"/>
              <a:buChar char="●"/>
              <a:defRPr sz="1350" b="0" i="0" u="none" strike="noStrike" cap="none">
                <a:solidFill>
                  <a:schemeClr val="dk1"/>
                </a:solidFill>
                <a:latin typeface="Calibri"/>
                <a:ea typeface="Calibri"/>
                <a:cs typeface="Calibri"/>
                <a:sym typeface="Calibri"/>
              </a:defRPr>
            </a:lvl8pPr>
            <a:lvl9pPr marL="4114800" marR="0" lvl="8" indent="-314325" algn="l" rtl="0">
              <a:lnSpc>
                <a:spcPct val="100000"/>
              </a:lnSpc>
              <a:spcBef>
                <a:spcPts val="270"/>
              </a:spcBef>
              <a:spcAft>
                <a:spcPts val="0"/>
              </a:spcAft>
              <a:buClr>
                <a:schemeClr val="dk1"/>
              </a:buClr>
              <a:buSzPts val="1350"/>
              <a:buFont typeface="Noto Sans Symbols"/>
              <a:buChar char="●"/>
              <a:defRPr sz="1350" b="0" i="0" u="none" strike="noStrike" cap="none">
                <a:solidFill>
                  <a:schemeClr val="dk1"/>
                </a:solidFill>
                <a:latin typeface="Calibri"/>
                <a:ea typeface="Calibri"/>
                <a:cs typeface="Calibri"/>
                <a:sym typeface="Calibri"/>
              </a:defRPr>
            </a:lvl9pPr>
          </a:lstStyle>
          <a:p>
            <a:endParaRPr/>
          </a:p>
        </p:txBody>
      </p:sp>
      <p:sp>
        <p:nvSpPr>
          <p:cNvPr id="217" name="Google Shape;217;g310324267c7_0_140"/>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825"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8" name="Google Shape;218;g310324267c7_0_140"/>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825"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9" name="Google Shape;219;g310324267c7_0_140"/>
          <p:cNvSpPr txBox="1">
            <a:spLocks noGrp="1"/>
          </p:cNvSpPr>
          <p:nvPr>
            <p:ph type="sldNum" idx="12"/>
          </p:nvPr>
        </p:nvSpPr>
        <p:spPr>
          <a:xfrm>
            <a:off x="8616951"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‹n°›</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hyperlink" Target="https://fqsasaumonquebecwebsite.blob.core.windows.net/cache/1/0/c/7/c/e/10c7ce36aea77575e8a3f4f9d80507d912cab042.jpg" TargetMode="External"/><Relationship Id="rId13" Type="http://schemas.openxmlformats.org/officeDocument/2006/relationships/hyperlink" Target="https://swc.org/state-water-project/" TargetMode="External"/><Relationship Id="rId3" Type="http://schemas.openxmlformats.org/officeDocument/2006/relationships/hyperlink" Target="https://www.guepe.qc.ca/blogs/le-saint-laurent-un-fleuve-aux-mille-passions" TargetMode="External"/><Relationship Id="rId7" Type="http://schemas.openxmlformats.org/officeDocument/2006/relationships/hyperlink" Target="https://onfr.tfo.org/la-riviere-des-outaouais-au-coeur-du-patrimoine-franco-ontarien/" TargetMode="External"/><Relationship Id="rId12" Type="http://schemas.openxmlformats.org/officeDocument/2006/relationships/hyperlink" Target="https://www.stablex.com/app/uploads/2022/03/etude-impact-v1.pdf" TargetMode="External"/><Relationship Id="rId2" Type="http://schemas.openxmlformats.org/officeDocument/2006/relationships/notesSlide" Target="../notesSlides/notesSlide20.xml"/><Relationship Id="rId16" Type="http://schemas.openxmlformats.org/officeDocument/2006/relationships/hyperlink" Target="https://www.journaldemontreal.com/2024/02/04/usine-northvolt--une-mobilisation-pour-demander-une-etude-environnementale-complete" TargetMode="External"/><Relationship Id="rId1" Type="http://schemas.openxmlformats.org/officeDocument/2006/relationships/slideLayout" Target="../slideLayouts/slideLayout2.xml"/><Relationship Id="rId6" Type="http://schemas.openxmlformats.org/officeDocument/2006/relationships/hyperlink" Target="https://strategiessl.qc.ca/geographie/" TargetMode="External"/><Relationship Id="rId11" Type="http://schemas.openxmlformats.org/officeDocument/2006/relationships/hyperlink" Target="https://water.ca.gov/programs/state-water-project" TargetMode="External"/><Relationship Id="rId5" Type="http://schemas.openxmlformats.org/officeDocument/2006/relationships/hyperlink" Target="https://www.slate.fr/grand-format/https:/www.radiofrance.fr/franceculture/podcasts/cultures-monde/de-la-californie-au-chili-s-en-remettre-aux-marches-pour-contrer-la-secheresse-2089009" TargetMode="External"/><Relationship Id="rId15" Type="http://schemas.openxmlformats.org/officeDocument/2006/relationships/hyperlink" Target="https://agriculture.canada.ca/fr/commerce-international/renseignements-marches/etats-unis-mexique/echanges-bilateraux-canada-etats-unis/commerce-agricole-californie-canada" TargetMode="External"/><Relationship Id="rId10" Type="http://schemas.openxmlformats.org/officeDocument/2006/relationships/hyperlink" Target="https://www.youtube.com/watch?v=LMPivky82xE" TargetMode="External"/><Relationship Id="rId4" Type="http://schemas.openxmlformats.org/officeDocument/2006/relationships/hyperlink" Target="https://ville.sept-iles.qc.ca/fr/trousse-deconomie-deau-potable_354/" TargetMode="External"/><Relationship Id="rId9" Type="http://schemas.openxmlformats.org/officeDocument/2006/relationships/hyperlink" Target="https://www.francetvinfo.fr/monde/usa/video-la-californie-a-sec_4823483.html" TargetMode="External"/><Relationship Id="rId14" Type="http://schemas.openxmlformats.org/officeDocument/2006/relationships/hyperlink" Target="https://en.wikipedia.org/wiki/Macintosh_128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7"/>
        <p:cNvGrpSpPr/>
        <p:nvPr/>
      </p:nvGrpSpPr>
      <p:grpSpPr>
        <a:xfrm>
          <a:off x="0" y="0"/>
          <a:ext cx="0" cy="0"/>
          <a:chOff x="0" y="0"/>
          <a:chExt cx="0" cy="0"/>
        </a:xfrm>
      </p:grpSpPr>
      <p:sp>
        <p:nvSpPr>
          <p:cNvPr id="298" name="Google Shape;298;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99" name="Google Shape;299;p1"/>
          <p:cNvGrpSpPr/>
          <p:nvPr/>
        </p:nvGrpSpPr>
        <p:grpSpPr>
          <a:xfrm>
            <a:off x="10290315" y="0"/>
            <a:ext cx="1901686" cy="6858000"/>
            <a:chOff x="10290315" y="0"/>
            <a:chExt cx="1901686" cy="6858000"/>
          </a:xfrm>
        </p:grpSpPr>
        <p:sp>
          <p:nvSpPr>
            <p:cNvPr id="300" name="Google Shape;300;p1"/>
            <p:cNvSpPr/>
            <p:nvPr/>
          </p:nvSpPr>
          <p:spPr>
            <a:xfrm>
              <a:off x="10290315" y="3549390"/>
              <a:ext cx="1130724" cy="113072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1" name="Google Shape;301;p1"/>
            <p:cNvSpPr/>
            <p:nvPr/>
          </p:nvSpPr>
          <p:spPr>
            <a:xfrm>
              <a:off x="10290315" y="0"/>
              <a:ext cx="1130724" cy="565573"/>
            </a:xfrm>
            <a:custGeom>
              <a:avLst/>
              <a:gdLst/>
              <a:ahLst/>
              <a:cxnLst/>
              <a:rect l="l" t="t" r="r" b="b"/>
              <a:pathLst>
                <a:path w="1130724" h="565573" extrusionOk="0">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2" name="Google Shape;302;p1"/>
            <p:cNvSpPr/>
            <p:nvPr/>
          </p:nvSpPr>
          <p:spPr>
            <a:xfrm>
              <a:off x="11653180" y="6295093"/>
              <a:ext cx="538821" cy="562907"/>
            </a:xfrm>
            <a:custGeom>
              <a:avLst/>
              <a:gdLst/>
              <a:ahLst/>
              <a:cxnLst/>
              <a:rect l="l" t="t" r="r" b="b"/>
              <a:pathLst>
                <a:path w="538821" h="562907" extrusionOk="0">
                  <a:moveTo>
                    <a:pt x="538821" y="0"/>
                  </a:moveTo>
                  <a:lnTo>
                    <a:pt x="538821" y="562907"/>
                  </a:lnTo>
                  <a:lnTo>
                    <a:pt x="22" y="562907"/>
                  </a:lnTo>
                  <a:lnTo>
                    <a:pt x="0" y="562686"/>
                  </a:ln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3" name="Google Shape;303;p1"/>
            <p:cNvSpPr/>
            <p:nvPr/>
          </p:nvSpPr>
          <p:spPr>
            <a:xfrm>
              <a:off x="11653180" y="3552066"/>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4" name="Google Shape;304;p1"/>
            <p:cNvSpPr/>
            <p:nvPr/>
          </p:nvSpPr>
          <p:spPr>
            <a:xfrm>
              <a:off x="11653180" y="2180552"/>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5" name="Google Shape;305;p1"/>
            <p:cNvSpPr/>
            <p:nvPr/>
          </p:nvSpPr>
          <p:spPr>
            <a:xfrm>
              <a:off x="11653180" y="809039"/>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6" name="Google Shape;306;p1"/>
            <p:cNvSpPr/>
            <p:nvPr/>
          </p:nvSpPr>
          <p:spPr>
            <a:xfrm>
              <a:off x="11653180" y="0"/>
              <a:ext cx="538821" cy="562898"/>
            </a:xfrm>
            <a:custGeom>
              <a:avLst/>
              <a:gdLst/>
              <a:ahLst/>
              <a:cxnLst/>
              <a:rect l="l" t="t" r="r" b="b"/>
              <a:pathLst>
                <a:path w="538821" h="562898" extrusionOk="0">
                  <a:moveTo>
                    <a:pt x="21" y="0"/>
                  </a:moveTo>
                  <a:lnTo>
                    <a:pt x="538821" y="0"/>
                  </a:lnTo>
                  <a:lnTo>
                    <a:pt x="538821" y="562898"/>
                  </a:lnTo>
                  <a:lnTo>
                    <a:pt x="451422" y="554087"/>
                  </a:lnTo>
                  <a:cubicBezTo>
                    <a:pt x="193796" y="501369"/>
                    <a:pt x="0" y="27342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307" name="Google Shape;307;p1"/>
          <p:cNvSpPr txBox="1">
            <a:spLocks noGrp="1"/>
          </p:cNvSpPr>
          <p:nvPr>
            <p:ph type="ctrTitle"/>
          </p:nvPr>
        </p:nvSpPr>
        <p:spPr>
          <a:xfrm>
            <a:off x="4739751" y="768334"/>
            <a:ext cx="6479629" cy="286640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6000"/>
              <a:buFont typeface="Arial"/>
              <a:buNone/>
            </a:pPr>
            <a:r>
              <a:rPr lang="fr-CA"/>
              <a:t>L’eau</a:t>
            </a:r>
            <a:br>
              <a:rPr lang="fr-CA"/>
            </a:br>
            <a:r>
              <a:rPr lang="fr-CA" sz="2800"/>
              <a:t>Portrait de notre richesse et ses menaces</a:t>
            </a:r>
            <a:endParaRPr/>
          </a:p>
        </p:txBody>
      </p:sp>
      <p:sp>
        <p:nvSpPr>
          <p:cNvPr id="308" name="Google Shape;308;p1"/>
          <p:cNvSpPr txBox="1">
            <a:spLocks noGrp="1"/>
          </p:cNvSpPr>
          <p:nvPr>
            <p:ph type="subTitle" idx="1"/>
          </p:nvPr>
        </p:nvSpPr>
        <p:spPr>
          <a:xfrm>
            <a:off x="4632625" y="2829697"/>
            <a:ext cx="6479700" cy="32574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2162"/>
              <a:buNone/>
            </a:pPr>
            <a:r>
              <a:rPr lang="fr-CA" sz="1700"/>
              <a:t>Présentation par Gabrielle Roy-Grégoire</a:t>
            </a:r>
            <a:endParaRPr/>
          </a:p>
          <a:p>
            <a:pPr marL="0" lvl="0" indent="0" algn="l" rtl="0">
              <a:lnSpc>
                <a:spcPct val="100000"/>
              </a:lnSpc>
              <a:spcBef>
                <a:spcPts val="0"/>
              </a:spcBef>
              <a:spcAft>
                <a:spcPts val="0"/>
              </a:spcAft>
              <a:buClr>
                <a:schemeClr val="dk1"/>
              </a:buClr>
              <a:buSzPts val="2162"/>
              <a:buNone/>
            </a:pPr>
            <a:r>
              <a:rPr lang="fr-CA" sz="1600"/>
              <a:t>Analyste de politiques publiques</a:t>
            </a:r>
            <a:endParaRPr sz="1900"/>
          </a:p>
          <a:p>
            <a:pPr marL="0" lvl="0" indent="0" algn="l" rtl="0">
              <a:lnSpc>
                <a:spcPct val="100000"/>
              </a:lnSpc>
              <a:spcBef>
                <a:spcPts val="900"/>
              </a:spcBef>
              <a:spcAft>
                <a:spcPts val="0"/>
              </a:spcAft>
              <a:buClr>
                <a:schemeClr val="dk1"/>
              </a:buClr>
              <a:buSzPts val="2162"/>
              <a:buNone/>
            </a:pPr>
            <a:endParaRPr sz="1700"/>
          </a:p>
          <a:p>
            <a:pPr marL="0" lvl="0" indent="0" algn="l" rtl="0">
              <a:lnSpc>
                <a:spcPct val="100000"/>
              </a:lnSpc>
              <a:spcBef>
                <a:spcPts val="900"/>
              </a:spcBef>
              <a:spcAft>
                <a:spcPts val="0"/>
              </a:spcAft>
              <a:buClr>
                <a:schemeClr val="dk1"/>
              </a:buClr>
              <a:buSzPts val="2162"/>
              <a:buNone/>
            </a:pPr>
            <a:endParaRPr sz="1700"/>
          </a:p>
          <a:p>
            <a:pPr marL="0" lvl="0" indent="0" algn="l" rtl="0">
              <a:lnSpc>
                <a:spcPct val="100000"/>
              </a:lnSpc>
              <a:spcBef>
                <a:spcPts val="900"/>
              </a:spcBef>
              <a:spcAft>
                <a:spcPts val="0"/>
              </a:spcAft>
              <a:buClr>
                <a:schemeClr val="dk1"/>
              </a:buClr>
              <a:buSzPts val="2162"/>
              <a:buNone/>
            </a:pPr>
            <a:r>
              <a:rPr lang="fr-CA" sz="1700"/>
              <a:t>19 novembre 2025</a:t>
            </a:r>
            <a:endParaRPr sz="1700"/>
          </a:p>
          <a:p>
            <a:pPr marL="0" lvl="0" indent="0" algn="l" rtl="0">
              <a:lnSpc>
                <a:spcPct val="100000"/>
              </a:lnSpc>
              <a:spcBef>
                <a:spcPts val="900"/>
              </a:spcBef>
              <a:spcAft>
                <a:spcPts val="0"/>
              </a:spcAft>
              <a:buClr>
                <a:schemeClr val="dk1"/>
              </a:buClr>
              <a:buSzPts val="2162"/>
              <a:buNone/>
            </a:pPr>
            <a:r>
              <a:rPr lang="fr-CA" sz="1700"/>
              <a:t>Ville de Québec</a:t>
            </a:r>
            <a:endParaRPr sz="1700"/>
          </a:p>
        </p:txBody>
      </p:sp>
      <p:pic>
        <p:nvPicPr>
          <p:cNvPr id="309" name="Google Shape;309;p1" descr="Vue basse de nuages dans le ciel"/>
          <p:cNvPicPr preferRelativeResize="0"/>
          <p:nvPr/>
        </p:nvPicPr>
        <p:blipFill rotWithShape="1">
          <a:blip r:embed="rId3">
            <a:alphaModFix/>
          </a:blip>
          <a:srcRect l="28972" r="30404" b="-2"/>
          <a:stretch/>
        </p:blipFill>
        <p:spPr>
          <a:xfrm>
            <a:off x="20" y="1"/>
            <a:ext cx="4173349" cy="6857999"/>
          </a:xfrm>
          <a:prstGeom prst="rect">
            <a:avLst/>
          </a:prstGeom>
          <a:noFill/>
          <a:ln>
            <a:noFill/>
          </a:ln>
        </p:spPr>
      </p:pic>
      <p:pic>
        <p:nvPicPr>
          <p:cNvPr id="311" name="Google Shape;311;p1" descr="Eau Secours - Mot de la directrice générale"/>
          <p:cNvPicPr preferRelativeResize="0"/>
          <p:nvPr/>
        </p:nvPicPr>
        <p:blipFill rotWithShape="1">
          <a:blip r:embed="rId4">
            <a:alphaModFix/>
          </a:blip>
          <a:srcRect/>
          <a:stretch/>
        </p:blipFill>
        <p:spPr>
          <a:xfrm>
            <a:off x="8093250" y="4399850"/>
            <a:ext cx="4037768" cy="1687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310324267c7_0_238"/>
          <p:cNvSpPr txBox="1">
            <a:spLocks noGrp="1"/>
          </p:cNvSpPr>
          <p:nvPr>
            <p:ph type="title"/>
          </p:nvPr>
        </p:nvSpPr>
        <p:spPr>
          <a:xfrm>
            <a:off x="565150" y="770900"/>
            <a:ext cx="10801788" cy="12690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50000"/>
              <a:buNone/>
            </a:pPr>
            <a:r>
              <a:rPr lang="fr-CA" dirty="0"/>
              <a:t>Loi sur l’eau (2009), ou la</a:t>
            </a:r>
            <a:endParaRPr dirty="0"/>
          </a:p>
          <a:p>
            <a:pPr marL="0" lvl="0" indent="0" algn="l" rtl="0">
              <a:lnSpc>
                <a:spcPct val="100000"/>
              </a:lnSpc>
              <a:spcBef>
                <a:spcPts val="0"/>
              </a:spcBef>
              <a:spcAft>
                <a:spcPts val="0"/>
              </a:spcAft>
              <a:buSzPct val="78277"/>
              <a:buNone/>
            </a:pPr>
            <a:r>
              <a:rPr lang="fr-CA" sz="2555" dirty="0"/>
              <a:t>Loi affirmant le caractère collectif des ressources en eau favorisant une meilleure </a:t>
            </a:r>
            <a:r>
              <a:rPr lang="fr-CA" sz="2555" u="sng" dirty="0"/>
              <a:t>gouvernance de l’eau et des milieux associés</a:t>
            </a:r>
            <a:endParaRPr sz="2555" u="sng" dirty="0"/>
          </a:p>
        </p:txBody>
      </p:sp>
      <p:sp>
        <p:nvSpPr>
          <p:cNvPr id="393" name="Google Shape;393;g310324267c7_0_238"/>
          <p:cNvSpPr txBox="1">
            <a:spLocks noGrp="1"/>
          </p:cNvSpPr>
          <p:nvPr>
            <p:ph type="body" idx="1"/>
          </p:nvPr>
        </p:nvSpPr>
        <p:spPr>
          <a:xfrm>
            <a:off x="565150" y="2533900"/>
            <a:ext cx="11004900" cy="3601200"/>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900"/>
              </a:spcBef>
              <a:spcAft>
                <a:spcPts val="0"/>
              </a:spcAft>
              <a:buSzPts val="1800"/>
              <a:buChar char="●"/>
            </a:pPr>
            <a:r>
              <a:rPr lang="fr-CA"/>
              <a:t>Confirme le statut juridique des ressources en eau (ressource collective)</a:t>
            </a:r>
            <a:endParaRPr/>
          </a:p>
          <a:p>
            <a:pPr marL="457200" lvl="0" indent="-342900" algn="l" rtl="0">
              <a:lnSpc>
                <a:spcPct val="100000"/>
              </a:lnSpc>
              <a:spcBef>
                <a:spcPts val="0"/>
              </a:spcBef>
              <a:spcAft>
                <a:spcPts val="0"/>
              </a:spcAft>
              <a:buSzPts val="1800"/>
              <a:buChar char="●"/>
            </a:pPr>
            <a:r>
              <a:rPr lang="fr-CA"/>
              <a:t>Confirme que ressource fait partie du patrimoine collectif</a:t>
            </a:r>
            <a:endParaRPr/>
          </a:p>
          <a:p>
            <a:pPr marL="914400" lvl="1" indent="-342900" algn="l" rtl="0">
              <a:lnSpc>
                <a:spcPct val="100000"/>
              </a:lnSpc>
              <a:spcBef>
                <a:spcPts val="0"/>
              </a:spcBef>
              <a:spcAft>
                <a:spcPts val="0"/>
              </a:spcAft>
              <a:buSzPts val="1800"/>
              <a:buChar char="○"/>
            </a:pPr>
            <a:r>
              <a:rPr lang="fr-CA"/>
              <a:t>Protège les ressources en eau de la privatisation</a:t>
            </a:r>
            <a:endParaRPr/>
          </a:p>
          <a:p>
            <a:pPr marL="457200" lvl="0" indent="0" algn="l" rtl="0">
              <a:lnSpc>
                <a:spcPct val="100000"/>
              </a:lnSpc>
              <a:spcBef>
                <a:spcPts val="900"/>
              </a:spcBef>
              <a:spcAft>
                <a:spcPts val="0"/>
              </a:spcAft>
              <a:buSzPts val="1800"/>
              <a:buNone/>
            </a:pPr>
            <a:endParaRPr/>
          </a:p>
          <a:p>
            <a:pPr marL="457200" lvl="0" indent="-342900" algn="l" rtl="0">
              <a:lnSpc>
                <a:spcPct val="100000"/>
              </a:lnSpc>
              <a:spcBef>
                <a:spcPts val="900"/>
              </a:spcBef>
              <a:spcAft>
                <a:spcPts val="0"/>
              </a:spcAft>
              <a:buSzPts val="1800"/>
              <a:buChar char="●"/>
            </a:pPr>
            <a:r>
              <a:rPr lang="fr-CA"/>
              <a:t>Confirme gestion intégrée par bassins versants</a:t>
            </a:r>
            <a:endParaRPr/>
          </a:p>
          <a:p>
            <a:pPr marL="457200" lvl="0" indent="0" algn="l" rtl="0">
              <a:lnSpc>
                <a:spcPct val="100000"/>
              </a:lnSpc>
              <a:spcBef>
                <a:spcPts val="900"/>
              </a:spcBef>
              <a:spcAft>
                <a:spcPts val="0"/>
              </a:spcAft>
              <a:buSzPts val="1800"/>
              <a:buNone/>
            </a:pPr>
            <a:endParaRPr/>
          </a:p>
          <a:p>
            <a:pPr marL="457200" lvl="0" indent="-342900" algn="l" rtl="0">
              <a:lnSpc>
                <a:spcPct val="100000"/>
              </a:lnSpc>
              <a:spcBef>
                <a:spcPts val="900"/>
              </a:spcBef>
              <a:spcAft>
                <a:spcPts val="0"/>
              </a:spcAft>
              <a:buSzPts val="1800"/>
              <a:buChar char="●"/>
            </a:pPr>
            <a:r>
              <a:rPr lang="fr-CA"/>
              <a:t>Reconnaissance des fonctions écologiques des milieux humides et hydriques (2017)</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310324267c7_0_248"/>
          <p:cNvSpPr txBox="1">
            <a:spLocks noGrp="1"/>
          </p:cNvSpPr>
          <p:nvPr>
            <p:ph type="title"/>
          </p:nvPr>
        </p:nvSpPr>
        <p:spPr>
          <a:xfrm>
            <a:off x="565150" y="770900"/>
            <a:ext cx="8804700" cy="12690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50000"/>
              <a:buNone/>
            </a:pPr>
            <a:r>
              <a:rPr lang="fr-CA"/>
              <a:t>Stratégie québécoise sur l’eau (2018)</a:t>
            </a:r>
            <a:endParaRPr/>
          </a:p>
        </p:txBody>
      </p:sp>
      <p:sp>
        <p:nvSpPr>
          <p:cNvPr id="400" name="Google Shape;400;g310324267c7_0_248"/>
          <p:cNvSpPr txBox="1">
            <a:spLocks noGrp="1"/>
          </p:cNvSpPr>
          <p:nvPr>
            <p:ph type="body" idx="1"/>
          </p:nvPr>
        </p:nvSpPr>
        <p:spPr>
          <a:xfrm>
            <a:off x="565150" y="1885705"/>
            <a:ext cx="8469600" cy="3601200"/>
          </a:xfrm>
          <a:prstGeom prst="rect">
            <a:avLst/>
          </a:prstGeom>
          <a:noFill/>
          <a:ln>
            <a:noFill/>
          </a:ln>
        </p:spPr>
        <p:txBody>
          <a:bodyPr spcFirstLastPara="1" wrap="square" lIns="91425" tIns="45700" rIns="91425" bIns="45700" anchor="t" anchorCtr="0">
            <a:normAutofit fontScale="85000" lnSpcReduction="20000"/>
          </a:bodyPr>
          <a:lstStyle/>
          <a:p>
            <a:pPr marL="457200" lvl="0" indent="-342900" algn="l" rtl="0">
              <a:lnSpc>
                <a:spcPct val="100000"/>
              </a:lnSpc>
              <a:spcBef>
                <a:spcPts val="900"/>
              </a:spcBef>
              <a:spcAft>
                <a:spcPts val="0"/>
              </a:spcAft>
              <a:buSzPct val="88235"/>
              <a:buChar char="●"/>
            </a:pPr>
            <a:r>
              <a:rPr lang="fr-CA" dirty="0"/>
              <a:t>Intégrer plusieurs nouveaux enjeux</a:t>
            </a:r>
            <a:br>
              <a:rPr lang="fr-CA" dirty="0"/>
            </a:br>
            <a:endParaRPr dirty="0"/>
          </a:p>
          <a:p>
            <a:pPr marL="914400" lvl="1" indent="-342900" algn="l" rtl="0">
              <a:lnSpc>
                <a:spcPct val="100000"/>
              </a:lnSpc>
              <a:spcBef>
                <a:spcPts val="0"/>
              </a:spcBef>
              <a:spcAft>
                <a:spcPts val="0"/>
              </a:spcAft>
              <a:buSzPct val="105882"/>
              <a:buChar char="○"/>
            </a:pPr>
            <a:r>
              <a:rPr lang="fr-CA" dirty="0"/>
              <a:t>Nouveaux contaminants (plastiques et produits pharmaceutiques) </a:t>
            </a:r>
            <a:endParaRPr dirty="0"/>
          </a:p>
          <a:p>
            <a:pPr marL="914400" lvl="1" indent="-342900" algn="l" rtl="0">
              <a:lnSpc>
                <a:spcPct val="100000"/>
              </a:lnSpc>
              <a:spcBef>
                <a:spcPts val="0"/>
              </a:spcBef>
              <a:spcAft>
                <a:spcPts val="0"/>
              </a:spcAft>
              <a:buSzPct val="105882"/>
              <a:buChar char="○"/>
            </a:pPr>
            <a:r>
              <a:rPr lang="fr-CA" dirty="0"/>
              <a:t>Propagation d’espèces exotiques envahissantes (échanges internationaux)</a:t>
            </a:r>
            <a:endParaRPr dirty="0"/>
          </a:p>
          <a:p>
            <a:pPr marL="914400" lvl="1" indent="-342900" algn="l" rtl="0">
              <a:lnSpc>
                <a:spcPct val="100000"/>
              </a:lnSpc>
              <a:spcBef>
                <a:spcPts val="0"/>
              </a:spcBef>
              <a:spcAft>
                <a:spcPts val="0"/>
              </a:spcAft>
              <a:buSzPct val="105882"/>
              <a:buChar char="○"/>
            </a:pPr>
            <a:r>
              <a:rPr lang="fr-CA" dirty="0"/>
              <a:t>Changements climatiques</a:t>
            </a:r>
            <a:endParaRPr dirty="0"/>
          </a:p>
          <a:p>
            <a:pPr marL="457200" lvl="0" indent="0" algn="l" rtl="0">
              <a:lnSpc>
                <a:spcPct val="100000"/>
              </a:lnSpc>
              <a:spcBef>
                <a:spcPts val="900"/>
              </a:spcBef>
              <a:spcAft>
                <a:spcPts val="0"/>
              </a:spcAft>
              <a:buSzPct val="88235"/>
              <a:buNone/>
            </a:pPr>
            <a:endParaRPr dirty="0"/>
          </a:p>
          <a:p>
            <a:pPr marL="457200" lvl="0" indent="-342900" algn="l" rtl="0">
              <a:lnSpc>
                <a:spcPct val="100000"/>
              </a:lnSpc>
              <a:spcBef>
                <a:spcPts val="900"/>
              </a:spcBef>
              <a:spcAft>
                <a:spcPts val="0"/>
              </a:spcAft>
              <a:buSzPct val="88235"/>
              <a:buChar char="●"/>
            </a:pPr>
            <a:r>
              <a:rPr lang="fr-CA" dirty="0"/>
              <a:t>Création du Forum d’action sur l’eau</a:t>
            </a:r>
            <a:endParaRPr dirty="0"/>
          </a:p>
          <a:p>
            <a:pPr marL="457200" lvl="0" indent="-228600" algn="l" rtl="0">
              <a:lnSpc>
                <a:spcPct val="100000"/>
              </a:lnSpc>
              <a:spcBef>
                <a:spcPts val="900"/>
              </a:spcBef>
              <a:spcAft>
                <a:spcPts val="0"/>
              </a:spcAft>
              <a:buSzPct val="88235"/>
              <a:buNone/>
            </a:pPr>
            <a:endParaRPr dirty="0"/>
          </a:p>
          <a:p>
            <a:pPr marL="457200" lvl="0" indent="-342900" algn="l" rtl="0">
              <a:lnSpc>
                <a:spcPct val="100000"/>
              </a:lnSpc>
              <a:spcBef>
                <a:spcPts val="900"/>
              </a:spcBef>
              <a:spcAft>
                <a:spcPts val="0"/>
              </a:spcAft>
              <a:buSzPct val="88235"/>
              <a:buChar char="●"/>
            </a:pPr>
            <a:r>
              <a:rPr lang="fr-CA" dirty="0"/>
              <a:t>Création du Fond bleu</a:t>
            </a:r>
            <a:endParaRPr dirty="0"/>
          </a:p>
          <a:p>
            <a:pPr marL="457200" lvl="0" indent="0" algn="l" rtl="0">
              <a:lnSpc>
                <a:spcPct val="100000"/>
              </a:lnSpc>
              <a:spcBef>
                <a:spcPts val="900"/>
              </a:spcBef>
              <a:spcAft>
                <a:spcPts val="0"/>
              </a:spcAft>
              <a:buSzPct val="88235"/>
              <a:buNone/>
            </a:pPr>
            <a:endParaRPr dirty="0"/>
          </a:p>
          <a:p>
            <a:pPr marL="457200" lvl="0" indent="-342900" algn="l" rtl="0">
              <a:lnSpc>
                <a:spcPct val="100000"/>
              </a:lnSpc>
              <a:spcBef>
                <a:spcPts val="900"/>
              </a:spcBef>
              <a:spcAft>
                <a:spcPts val="0"/>
              </a:spcAft>
              <a:buSzPct val="88235"/>
              <a:buChar char="●"/>
            </a:pPr>
            <a:r>
              <a:rPr lang="fr-CA" dirty="0"/>
              <a:t>Une véritable feuille de route – Plan d’action, rendu au 2e</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310324267c7_0_222"/>
          <p:cNvSpPr txBox="1">
            <a:spLocks noGrp="1"/>
          </p:cNvSpPr>
          <p:nvPr>
            <p:ph type="title"/>
          </p:nvPr>
        </p:nvSpPr>
        <p:spPr>
          <a:xfrm>
            <a:off x="565150" y="770890"/>
            <a:ext cx="7335900" cy="1269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fr-CA"/>
              <a:t>Menaces à l’eau potable</a:t>
            </a:r>
            <a:endParaRPr/>
          </a:p>
        </p:txBody>
      </p:sp>
      <p:sp>
        <p:nvSpPr>
          <p:cNvPr id="407" name="Google Shape;407;g310324267c7_0_222"/>
          <p:cNvSpPr txBox="1">
            <a:spLocks noGrp="1"/>
          </p:cNvSpPr>
          <p:nvPr>
            <p:ph type="body" idx="1"/>
          </p:nvPr>
        </p:nvSpPr>
        <p:spPr>
          <a:xfrm>
            <a:off x="565150" y="2160016"/>
            <a:ext cx="7335900" cy="3601200"/>
          </a:xfrm>
          <a:prstGeom prst="rect">
            <a:avLst/>
          </a:prstGeom>
          <a:noFill/>
          <a:ln>
            <a:noFill/>
          </a:ln>
        </p:spPr>
        <p:txBody>
          <a:bodyPr spcFirstLastPara="1" wrap="square" lIns="91425" tIns="45700" rIns="91425" bIns="45700" anchor="t" anchorCtr="0">
            <a:normAutofit fontScale="92500" lnSpcReduction="10000"/>
          </a:bodyPr>
          <a:lstStyle/>
          <a:p>
            <a:pPr marL="457200" lvl="0" indent="-342898" algn="l" rtl="0">
              <a:lnSpc>
                <a:spcPct val="100000"/>
              </a:lnSpc>
              <a:spcBef>
                <a:spcPts val="900"/>
              </a:spcBef>
              <a:spcAft>
                <a:spcPts val="0"/>
              </a:spcAft>
              <a:buSzPct val="81081"/>
              <a:buChar char="●"/>
            </a:pPr>
            <a:r>
              <a:rPr lang="fr-CA"/>
              <a:t>Contaminants</a:t>
            </a:r>
            <a:endParaRPr/>
          </a:p>
          <a:p>
            <a:pPr marL="457200" lvl="0" indent="0" algn="l" rtl="0">
              <a:lnSpc>
                <a:spcPct val="100000"/>
              </a:lnSpc>
              <a:spcBef>
                <a:spcPts val="900"/>
              </a:spcBef>
              <a:spcAft>
                <a:spcPts val="0"/>
              </a:spcAft>
              <a:buSzPct val="81081"/>
              <a:buNone/>
            </a:pPr>
            <a:endParaRPr/>
          </a:p>
          <a:p>
            <a:pPr marL="457200" lvl="0" indent="-342898" algn="l" rtl="0">
              <a:lnSpc>
                <a:spcPct val="100000"/>
              </a:lnSpc>
              <a:spcBef>
                <a:spcPts val="900"/>
              </a:spcBef>
              <a:spcAft>
                <a:spcPts val="0"/>
              </a:spcAft>
              <a:buSzPct val="81081"/>
              <a:buChar char="●"/>
            </a:pPr>
            <a:r>
              <a:rPr lang="fr-CA"/>
              <a:t>Industries extractives</a:t>
            </a:r>
            <a:endParaRPr/>
          </a:p>
          <a:p>
            <a:pPr marL="914400" lvl="1" indent="-342900" algn="l" rtl="0">
              <a:lnSpc>
                <a:spcPct val="100000"/>
              </a:lnSpc>
              <a:spcBef>
                <a:spcPts val="0"/>
              </a:spcBef>
              <a:spcAft>
                <a:spcPts val="0"/>
              </a:spcAft>
              <a:buSzPct val="97297"/>
              <a:buChar char="○"/>
            </a:pPr>
            <a:r>
              <a:rPr lang="fr-CA"/>
              <a:t>Exploration et exploitation des hydrocarbures et minerais</a:t>
            </a:r>
            <a:endParaRPr/>
          </a:p>
          <a:p>
            <a:pPr marL="914400" lvl="1" indent="-342900" algn="l" rtl="0">
              <a:lnSpc>
                <a:spcPct val="100000"/>
              </a:lnSpc>
              <a:spcBef>
                <a:spcPts val="0"/>
              </a:spcBef>
              <a:spcAft>
                <a:spcPts val="0"/>
              </a:spcAft>
              <a:buSzPct val="97297"/>
              <a:buChar char="○"/>
            </a:pPr>
            <a:r>
              <a:rPr lang="fr-CA"/>
              <a:t>Transport</a:t>
            </a:r>
            <a:endParaRPr/>
          </a:p>
          <a:p>
            <a:pPr marL="457200" lvl="0" indent="0" algn="l" rtl="0">
              <a:lnSpc>
                <a:spcPct val="100000"/>
              </a:lnSpc>
              <a:spcBef>
                <a:spcPts val="900"/>
              </a:spcBef>
              <a:spcAft>
                <a:spcPts val="0"/>
              </a:spcAft>
              <a:buSzPct val="81081"/>
              <a:buNone/>
            </a:pPr>
            <a:endParaRPr/>
          </a:p>
          <a:p>
            <a:pPr marL="457200" lvl="0" indent="-342898" algn="l" rtl="0">
              <a:lnSpc>
                <a:spcPct val="100000"/>
              </a:lnSpc>
              <a:spcBef>
                <a:spcPts val="900"/>
              </a:spcBef>
              <a:spcAft>
                <a:spcPts val="0"/>
              </a:spcAft>
              <a:buSzPct val="81081"/>
              <a:buChar char="●"/>
            </a:pPr>
            <a:r>
              <a:rPr lang="fr-CA"/>
              <a:t>Perte des milieux humides</a:t>
            </a:r>
            <a:endParaRPr/>
          </a:p>
          <a:p>
            <a:pPr marL="457200" lvl="0" indent="0" algn="l" rtl="0">
              <a:lnSpc>
                <a:spcPct val="100000"/>
              </a:lnSpc>
              <a:spcBef>
                <a:spcPts val="900"/>
              </a:spcBef>
              <a:spcAft>
                <a:spcPts val="0"/>
              </a:spcAft>
              <a:buSzPct val="81081"/>
              <a:buNone/>
            </a:pPr>
            <a:endParaRPr/>
          </a:p>
          <a:p>
            <a:pPr marL="457200" lvl="0" indent="-342898" algn="l" rtl="0">
              <a:lnSpc>
                <a:spcPct val="100000"/>
              </a:lnSpc>
              <a:spcBef>
                <a:spcPts val="900"/>
              </a:spcBef>
              <a:spcAft>
                <a:spcPts val="0"/>
              </a:spcAft>
              <a:buSzPct val="81081"/>
              <a:buChar char="●"/>
            </a:pPr>
            <a:r>
              <a:rPr lang="fr-CA"/>
              <a:t>Imperméabilisation des sols</a:t>
            </a:r>
            <a:endParaRPr/>
          </a:p>
        </p:txBody>
      </p:sp>
      <p:pic>
        <p:nvPicPr>
          <p:cNvPr id="408" name="Google Shape;408;g310324267c7_0_222"/>
          <p:cNvPicPr preferRelativeResize="0"/>
          <p:nvPr/>
        </p:nvPicPr>
        <p:blipFill rotWithShape="1">
          <a:blip r:embed="rId3">
            <a:alphaModFix/>
          </a:blip>
          <a:srcRect/>
          <a:stretch/>
        </p:blipFill>
        <p:spPr>
          <a:xfrm>
            <a:off x="5359078" y="3727775"/>
            <a:ext cx="5266672" cy="2927668"/>
          </a:xfrm>
          <a:prstGeom prst="rect">
            <a:avLst/>
          </a:prstGeom>
          <a:noFill/>
          <a:ln>
            <a:noFill/>
          </a:ln>
        </p:spPr>
      </p:pic>
      <p:pic>
        <p:nvPicPr>
          <p:cNvPr id="409" name="Google Shape;409;g310324267c7_0_222"/>
          <p:cNvPicPr preferRelativeResize="0"/>
          <p:nvPr/>
        </p:nvPicPr>
        <p:blipFill rotWithShape="1">
          <a:blip r:embed="rId4">
            <a:alphaModFix/>
          </a:blip>
          <a:srcRect/>
          <a:stretch/>
        </p:blipFill>
        <p:spPr>
          <a:xfrm>
            <a:off x="8460276" y="1593725"/>
            <a:ext cx="3731724" cy="3032475"/>
          </a:xfrm>
          <a:prstGeom prst="rect">
            <a:avLst/>
          </a:prstGeom>
          <a:noFill/>
          <a:ln>
            <a:noFill/>
          </a:ln>
        </p:spPr>
      </p:pic>
      <p:pic>
        <p:nvPicPr>
          <p:cNvPr id="410" name="Google Shape;410;g310324267c7_0_222"/>
          <p:cNvPicPr preferRelativeResize="0"/>
          <p:nvPr/>
        </p:nvPicPr>
        <p:blipFill rotWithShape="1">
          <a:blip r:embed="rId5">
            <a:alphaModFix/>
          </a:blip>
          <a:srcRect t="10066" b="3597"/>
          <a:stretch/>
        </p:blipFill>
        <p:spPr>
          <a:xfrm>
            <a:off x="7074775" y="-1"/>
            <a:ext cx="3166745" cy="2039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3a59ec3ac1a_0_30"/>
          <p:cNvSpPr txBox="1">
            <a:spLocks noGrp="1"/>
          </p:cNvSpPr>
          <p:nvPr>
            <p:ph type="body" idx="1"/>
          </p:nvPr>
        </p:nvSpPr>
        <p:spPr>
          <a:xfrm>
            <a:off x="636270" y="2312427"/>
            <a:ext cx="7796530" cy="3806946"/>
          </a:xfrm>
          <a:prstGeom prst="rect">
            <a:avLst/>
          </a:prstGeom>
        </p:spPr>
        <p:txBody>
          <a:bodyPr spcFirstLastPara="1" wrap="square" lIns="91425" tIns="45700" rIns="91425" bIns="45700" anchor="t" anchorCtr="0">
            <a:normAutofit fontScale="85000" lnSpcReduction="10000"/>
          </a:bodyPr>
          <a:lstStyle/>
          <a:p>
            <a:pPr marL="228600" lvl="0" indent="-176530" algn="l" rtl="0">
              <a:lnSpc>
                <a:spcPct val="115000"/>
              </a:lnSpc>
              <a:spcBef>
                <a:spcPts val="0"/>
              </a:spcBef>
              <a:spcAft>
                <a:spcPts val="0"/>
              </a:spcAft>
              <a:buSzPct val="100000"/>
              <a:buChar char="•"/>
            </a:pPr>
            <a:r>
              <a:rPr lang="fr-CA" sz="2800" dirty="0"/>
              <a:t> Sous-financement, enjeux de plusieurs municipalités</a:t>
            </a:r>
            <a:endParaRPr sz="2800" dirty="0"/>
          </a:p>
          <a:p>
            <a:pPr marL="457200" lvl="0" indent="0" algn="l" rtl="0">
              <a:lnSpc>
                <a:spcPct val="115000"/>
              </a:lnSpc>
              <a:spcBef>
                <a:spcPts val="0"/>
              </a:spcBef>
              <a:spcAft>
                <a:spcPts val="0"/>
              </a:spcAft>
              <a:buNone/>
            </a:pPr>
            <a:endParaRPr sz="2800" dirty="0"/>
          </a:p>
          <a:p>
            <a:pPr marL="228600" lvl="0" indent="-176530" algn="l" rtl="0">
              <a:lnSpc>
                <a:spcPct val="115000"/>
              </a:lnSpc>
              <a:spcBef>
                <a:spcPts val="1000"/>
              </a:spcBef>
              <a:spcAft>
                <a:spcPts val="0"/>
              </a:spcAft>
              <a:buSzPct val="100000"/>
              <a:buChar char="•"/>
            </a:pPr>
            <a:r>
              <a:rPr lang="fr-CA" sz="2800" dirty="0"/>
              <a:t> Les gouvernements fédéraux successifs ont incité les municipalités à recourir aux partenariats public-privé (PPP)</a:t>
            </a:r>
            <a:endParaRPr sz="2800" dirty="0"/>
          </a:p>
          <a:p>
            <a:pPr marL="457200" lvl="0" indent="0" algn="l" rtl="0">
              <a:lnSpc>
                <a:spcPct val="115000"/>
              </a:lnSpc>
              <a:spcBef>
                <a:spcPts val="1000"/>
              </a:spcBef>
              <a:spcAft>
                <a:spcPts val="0"/>
              </a:spcAft>
              <a:buNone/>
            </a:pPr>
            <a:endParaRPr sz="2800" dirty="0"/>
          </a:p>
          <a:p>
            <a:pPr marL="228600" lvl="0" indent="-176530" algn="l" rtl="0">
              <a:lnSpc>
                <a:spcPct val="115000"/>
              </a:lnSpc>
              <a:spcBef>
                <a:spcPts val="1000"/>
              </a:spcBef>
              <a:spcAft>
                <a:spcPts val="0"/>
              </a:spcAft>
              <a:buSzPct val="100000"/>
              <a:buChar char="•"/>
            </a:pPr>
            <a:r>
              <a:rPr lang="fr-CA" sz="2800" dirty="0"/>
              <a:t>Impacts négatifs considérables pour les populations</a:t>
            </a:r>
            <a:endParaRPr sz="2800" dirty="0"/>
          </a:p>
          <a:p>
            <a:pPr marL="914400" lvl="1" indent="-374332" algn="l" rtl="0">
              <a:lnSpc>
                <a:spcPct val="115000"/>
              </a:lnSpc>
              <a:spcBef>
                <a:spcPts val="1000"/>
              </a:spcBef>
              <a:spcAft>
                <a:spcPts val="0"/>
              </a:spcAft>
              <a:buSzPct val="100000"/>
              <a:buChar char="○"/>
            </a:pPr>
            <a:r>
              <a:rPr lang="fr-CA" sz="2700" dirty="0"/>
              <a:t>Expérience du Royaume-Uni</a:t>
            </a:r>
            <a:endParaRPr sz="2700" dirty="0"/>
          </a:p>
        </p:txBody>
      </p:sp>
      <p:sp>
        <p:nvSpPr>
          <p:cNvPr id="417" name="Google Shape;417;g3a59ec3ac1a_0_30"/>
          <p:cNvSpPr txBox="1">
            <a:spLocks noGrp="1"/>
          </p:cNvSpPr>
          <p:nvPr>
            <p:ph type="title"/>
          </p:nvPr>
        </p:nvSpPr>
        <p:spPr>
          <a:xfrm>
            <a:off x="565150" y="891027"/>
            <a:ext cx="7335900" cy="12690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CA" dirty="0"/>
              <a:t>Commercialisation de l’eau</a:t>
            </a:r>
            <a:endParaRPr dirty="0"/>
          </a:p>
          <a:p>
            <a:pPr marL="457200" lvl="0" indent="-380047" algn="l" rtl="0">
              <a:spcBef>
                <a:spcPts val="900"/>
              </a:spcBef>
              <a:spcAft>
                <a:spcPts val="0"/>
              </a:spcAft>
              <a:buSzPct val="100000"/>
              <a:buAutoNum type="alphaLcPeriod"/>
            </a:pPr>
            <a:r>
              <a:rPr lang="fr-CA" sz="2650" b="0" dirty="0"/>
              <a:t>Privatisation des services d’eau</a:t>
            </a:r>
            <a:endParaRPr sz="2650" b="0" dirty="0"/>
          </a:p>
          <a:p>
            <a:pPr marL="0" lvl="0" indent="0" algn="l" rtl="0">
              <a:spcBef>
                <a:spcPts val="0"/>
              </a:spcBef>
              <a:spcAft>
                <a:spcPts val="0"/>
              </a:spcAft>
              <a:buNone/>
            </a:pPr>
            <a:endParaRPr sz="3066" dirty="0"/>
          </a:p>
        </p:txBody>
      </p:sp>
      <p:pic>
        <p:nvPicPr>
          <p:cNvPr id="418" name="Google Shape;418;g3a59ec3ac1a_0_30"/>
          <p:cNvPicPr preferRelativeResize="0"/>
          <p:nvPr/>
        </p:nvPicPr>
        <p:blipFill rotWithShape="1">
          <a:blip r:embed="rId3">
            <a:alphaModFix/>
          </a:blip>
          <a:srcRect/>
          <a:stretch/>
        </p:blipFill>
        <p:spPr>
          <a:xfrm>
            <a:off x="8524239" y="2160027"/>
            <a:ext cx="3328689" cy="298049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g3a59ec3ac1a_0_6"/>
          <p:cNvSpPr txBox="1">
            <a:spLocks noGrp="1"/>
          </p:cNvSpPr>
          <p:nvPr>
            <p:ph type="title"/>
          </p:nvPr>
        </p:nvSpPr>
        <p:spPr>
          <a:xfrm>
            <a:off x="565150" y="770890"/>
            <a:ext cx="7335900" cy="12690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100"/>
              <a:buFont typeface="Arial"/>
              <a:buNone/>
            </a:pPr>
            <a:r>
              <a:rPr lang="fr-CA" dirty="0"/>
              <a:t>Commercialisation de l’eau</a:t>
            </a:r>
            <a:endParaRPr dirty="0"/>
          </a:p>
          <a:p>
            <a:pPr marL="0" lvl="0" indent="0" algn="l" rtl="0">
              <a:spcBef>
                <a:spcPts val="900"/>
              </a:spcBef>
              <a:spcAft>
                <a:spcPts val="0"/>
              </a:spcAft>
              <a:buNone/>
            </a:pPr>
            <a:r>
              <a:rPr lang="fr-CA" sz="2400" dirty="0"/>
              <a:t>b. Commerce des droits d’utilisation d’eau</a:t>
            </a:r>
            <a:endParaRPr sz="2400" dirty="0"/>
          </a:p>
        </p:txBody>
      </p:sp>
      <p:sp>
        <p:nvSpPr>
          <p:cNvPr id="425" name="Google Shape;425;g3a59ec3ac1a_0_6"/>
          <p:cNvSpPr txBox="1">
            <a:spLocks noGrp="1"/>
          </p:cNvSpPr>
          <p:nvPr>
            <p:ph type="body" idx="1"/>
          </p:nvPr>
        </p:nvSpPr>
        <p:spPr>
          <a:xfrm>
            <a:off x="37750" y="2160000"/>
            <a:ext cx="8390700" cy="4698000"/>
          </a:xfrm>
          <a:prstGeom prst="rect">
            <a:avLst/>
          </a:prstGeom>
        </p:spPr>
        <p:txBody>
          <a:bodyPr spcFirstLastPara="1" wrap="square" lIns="91425" tIns="45700" rIns="91425" bIns="45700" anchor="t" anchorCtr="0">
            <a:normAutofit/>
          </a:bodyPr>
          <a:lstStyle/>
          <a:p>
            <a:pPr marL="457200" lvl="0" indent="-342900" algn="l" rtl="0">
              <a:spcBef>
                <a:spcPts val="900"/>
              </a:spcBef>
              <a:spcAft>
                <a:spcPts val="0"/>
              </a:spcAft>
              <a:buSzPts val="1800"/>
              <a:buChar char="•"/>
            </a:pPr>
            <a:r>
              <a:rPr lang="fr-CA" b="1" dirty="0"/>
              <a:t>L’eau peut être utilisée comme bien marchand dans plusieurs régimes juridiques</a:t>
            </a:r>
            <a:br>
              <a:rPr lang="fr-CA" b="1" dirty="0"/>
            </a:br>
            <a:endParaRPr b="1" dirty="0"/>
          </a:p>
          <a:p>
            <a:pPr marL="914400" lvl="1" indent="-342900" algn="l" rtl="0">
              <a:spcBef>
                <a:spcPts val="0"/>
              </a:spcBef>
              <a:spcAft>
                <a:spcPts val="0"/>
              </a:spcAft>
              <a:buSzPts val="1800"/>
              <a:buChar char="•"/>
            </a:pPr>
            <a:r>
              <a:rPr lang="fr-CA" dirty="0"/>
              <a:t>L’eau comme bien public (Ouest américain, Australie)</a:t>
            </a:r>
            <a:endParaRPr dirty="0"/>
          </a:p>
          <a:p>
            <a:pPr marL="914400" lvl="1" indent="-342900" algn="l" rtl="0">
              <a:spcBef>
                <a:spcPts val="0"/>
              </a:spcBef>
              <a:spcAft>
                <a:spcPts val="0"/>
              </a:spcAft>
              <a:buSzPts val="1800"/>
              <a:buChar char="•"/>
            </a:pPr>
            <a:r>
              <a:rPr lang="fr-CA" dirty="0"/>
              <a:t>L’eau comme bien privé (Chili)</a:t>
            </a:r>
            <a:endParaRPr dirty="0"/>
          </a:p>
          <a:p>
            <a:pPr marL="457200" lvl="0" indent="0" algn="l" rtl="0">
              <a:spcBef>
                <a:spcPts val="900"/>
              </a:spcBef>
              <a:spcAft>
                <a:spcPts val="0"/>
              </a:spcAft>
              <a:buNone/>
            </a:pPr>
            <a:endParaRPr dirty="0"/>
          </a:p>
          <a:p>
            <a:pPr marL="457200" lvl="0" indent="-342900" algn="l" rtl="0">
              <a:spcBef>
                <a:spcPts val="900"/>
              </a:spcBef>
              <a:spcAft>
                <a:spcPts val="0"/>
              </a:spcAft>
              <a:buSzPts val="1800"/>
              <a:buChar char="•"/>
            </a:pPr>
            <a:r>
              <a:rPr lang="fr-CA" b="1" dirty="0"/>
              <a:t>Droit d’utilisation</a:t>
            </a:r>
            <a:br>
              <a:rPr lang="fr-CA" b="1" dirty="0"/>
            </a:br>
            <a:endParaRPr b="1" dirty="0"/>
          </a:p>
          <a:p>
            <a:pPr marL="914400" lvl="1" indent="-381000" algn="l" rtl="0">
              <a:spcBef>
                <a:spcPts val="0"/>
              </a:spcBef>
              <a:spcAft>
                <a:spcPts val="0"/>
              </a:spcAft>
              <a:buSzPts val="2400"/>
              <a:buChar char="•"/>
            </a:pPr>
            <a:r>
              <a:rPr lang="fr-CA" dirty="0"/>
              <a:t>Possibilité d’acheter et vendre les droits d’eau en tant qu’actif</a:t>
            </a:r>
            <a:endParaRPr dirty="0"/>
          </a:p>
          <a:p>
            <a:pPr marL="914400" lvl="1" indent="-381000" algn="l" rtl="0">
              <a:spcBef>
                <a:spcPts val="0"/>
              </a:spcBef>
              <a:spcAft>
                <a:spcPts val="0"/>
              </a:spcAft>
              <a:buSzPts val="2400"/>
              <a:buChar char="•"/>
            </a:pPr>
            <a:r>
              <a:rPr lang="fr-CA" dirty="0"/>
              <a:t>Exemples : Développement de marchés de l’eau</a:t>
            </a:r>
            <a:endParaRPr dirty="0"/>
          </a:p>
          <a:p>
            <a:pPr marL="0" lvl="0" indent="0" algn="l" rtl="0">
              <a:spcBef>
                <a:spcPts val="900"/>
              </a:spcBef>
              <a:spcAft>
                <a:spcPts val="0"/>
              </a:spcAft>
              <a:buNone/>
            </a:pPr>
            <a:endParaRPr dirty="0"/>
          </a:p>
        </p:txBody>
      </p:sp>
      <p:pic>
        <p:nvPicPr>
          <p:cNvPr id="426" name="Google Shape;426;g3a59ec3ac1a_0_6"/>
          <p:cNvPicPr preferRelativeResize="0"/>
          <p:nvPr/>
        </p:nvPicPr>
        <p:blipFill>
          <a:blip r:embed="rId3">
            <a:alphaModFix/>
          </a:blip>
          <a:stretch>
            <a:fillRect/>
          </a:stretch>
        </p:blipFill>
        <p:spPr>
          <a:xfrm>
            <a:off x="8428450" y="0"/>
            <a:ext cx="3763550" cy="68579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3a59ec3ac1a_0_13"/>
          <p:cNvSpPr txBox="1">
            <a:spLocks noGrp="1"/>
          </p:cNvSpPr>
          <p:nvPr>
            <p:ph type="title"/>
          </p:nvPr>
        </p:nvSpPr>
        <p:spPr>
          <a:xfrm>
            <a:off x="565150" y="770890"/>
            <a:ext cx="7335900" cy="12690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CA"/>
              <a:t>Commercialisation de l’eau</a:t>
            </a:r>
            <a:endParaRPr/>
          </a:p>
          <a:p>
            <a:pPr marL="0" lvl="0" indent="0" algn="l" rtl="0">
              <a:spcBef>
                <a:spcPts val="900"/>
              </a:spcBef>
              <a:spcAft>
                <a:spcPts val="0"/>
              </a:spcAft>
              <a:buNone/>
            </a:pPr>
            <a:r>
              <a:rPr lang="fr-CA" sz="2400" b="0"/>
              <a:t>c. Embouteillage d’eau </a:t>
            </a:r>
            <a:endParaRPr sz="2400"/>
          </a:p>
        </p:txBody>
      </p:sp>
      <p:sp>
        <p:nvSpPr>
          <p:cNvPr id="433" name="Google Shape;433;g3a59ec3ac1a_0_13"/>
          <p:cNvSpPr txBox="1">
            <a:spLocks noGrp="1"/>
          </p:cNvSpPr>
          <p:nvPr>
            <p:ph type="body" idx="1"/>
          </p:nvPr>
        </p:nvSpPr>
        <p:spPr>
          <a:xfrm>
            <a:off x="314906" y="2039890"/>
            <a:ext cx="7836388" cy="4517400"/>
          </a:xfrm>
          <a:prstGeom prst="rect">
            <a:avLst/>
          </a:prstGeom>
        </p:spPr>
        <p:txBody>
          <a:bodyPr spcFirstLastPara="1" wrap="square" lIns="91425" tIns="45700" rIns="91425" bIns="45700" anchor="t" anchorCtr="0">
            <a:normAutofit/>
          </a:bodyPr>
          <a:lstStyle/>
          <a:p>
            <a:pPr marL="457200" lvl="0" indent="-368300" algn="l" rtl="0">
              <a:lnSpc>
                <a:spcPct val="150000"/>
              </a:lnSpc>
              <a:spcBef>
                <a:spcPts val="900"/>
              </a:spcBef>
              <a:spcAft>
                <a:spcPts val="0"/>
              </a:spcAft>
              <a:buSzPts val="2200"/>
              <a:buChar char="•"/>
            </a:pPr>
            <a:r>
              <a:rPr lang="fr-CA" sz="2200" dirty="0"/>
              <a:t>Accaparement d’une richesse commune</a:t>
            </a:r>
            <a:endParaRPr sz="2200" dirty="0"/>
          </a:p>
          <a:p>
            <a:pPr marL="457200" lvl="0" indent="-368300" algn="l" rtl="0">
              <a:lnSpc>
                <a:spcPct val="150000"/>
              </a:lnSpc>
              <a:spcBef>
                <a:spcPts val="0"/>
              </a:spcBef>
              <a:spcAft>
                <a:spcPts val="0"/>
              </a:spcAft>
              <a:buSzPts val="2200"/>
              <a:buChar char="•"/>
            </a:pPr>
            <a:r>
              <a:rPr lang="fr-CA" sz="2200" dirty="0"/>
              <a:t>Illusion d’un produit de luxe, plus sécuritaire  </a:t>
            </a:r>
            <a:endParaRPr sz="2200" dirty="0"/>
          </a:p>
          <a:p>
            <a:pPr marL="914400" lvl="1" indent="-368300" algn="l" rtl="0">
              <a:lnSpc>
                <a:spcPct val="150000"/>
              </a:lnSpc>
              <a:spcBef>
                <a:spcPts val="0"/>
              </a:spcBef>
              <a:spcAft>
                <a:spcPts val="0"/>
              </a:spcAft>
              <a:buSzPts val="2200"/>
              <a:buChar char="•"/>
            </a:pPr>
            <a:r>
              <a:rPr lang="fr-CA" sz="2200" dirty="0"/>
              <a:t>« meilleure pour la santé »</a:t>
            </a:r>
            <a:endParaRPr sz="2200" dirty="0"/>
          </a:p>
          <a:p>
            <a:pPr marL="457200" lvl="0" indent="-368300" algn="l" rtl="0">
              <a:lnSpc>
                <a:spcPct val="150000"/>
              </a:lnSpc>
              <a:spcBef>
                <a:spcPts val="0"/>
              </a:spcBef>
              <a:spcAft>
                <a:spcPts val="0"/>
              </a:spcAft>
              <a:buSzPts val="2200"/>
              <a:buChar char="•"/>
            </a:pPr>
            <a:r>
              <a:rPr lang="fr-CA" sz="2200" dirty="0"/>
              <a:t>Danger de l’eau embouteillée</a:t>
            </a:r>
            <a:endParaRPr sz="2200" dirty="0"/>
          </a:p>
          <a:p>
            <a:pPr marL="914400" lvl="1" indent="-368300" algn="l" rtl="0">
              <a:lnSpc>
                <a:spcPct val="150000"/>
              </a:lnSpc>
              <a:spcBef>
                <a:spcPts val="0"/>
              </a:spcBef>
              <a:spcAft>
                <a:spcPts val="0"/>
              </a:spcAft>
              <a:buSzPts val="2200"/>
              <a:buChar char="•"/>
            </a:pPr>
            <a:r>
              <a:rPr lang="fr-CA" sz="2200" dirty="0"/>
              <a:t>Contrôle de qualité largement inférieur à l’eau municipale</a:t>
            </a:r>
            <a:endParaRPr sz="2200" dirty="0"/>
          </a:p>
          <a:p>
            <a:pPr marL="914400" lvl="1" indent="-368300" algn="l" rtl="0">
              <a:lnSpc>
                <a:spcPct val="150000"/>
              </a:lnSpc>
              <a:spcBef>
                <a:spcPts val="0"/>
              </a:spcBef>
              <a:spcAft>
                <a:spcPts val="0"/>
              </a:spcAft>
              <a:buSzPts val="2200"/>
              <a:buChar char="•"/>
            </a:pPr>
            <a:r>
              <a:rPr lang="fr-CA" sz="2200" dirty="0"/>
              <a:t>jusqu’à 100 x plus de plastique (2024)</a:t>
            </a:r>
            <a:endParaRPr sz="2200" dirty="0"/>
          </a:p>
          <a:p>
            <a:pPr marL="457200" lvl="0" indent="-368300" algn="l" rtl="0">
              <a:lnSpc>
                <a:spcPct val="150000"/>
              </a:lnSpc>
              <a:spcBef>
                <a:spcPts val="0"/>
              </a:spcBef>
              <a:spcAft>
                <a:spcPts val="0"/>
              </a:spcAft>
              <a:buSzPts val="2200"/>
              <a:buChar char="•"/>
            </a:pPr>
            <a:r>
              <a:rPr lang="fr-CA" sz="2200" dirty="0"/>
              <a:t>Impacts environnementaux des bouteilles de plastiques</a:t>
            </a:r>
            <a:endParaRPr sz="2200" dirty="0"/>
          </a:p>
          <a:p>
            <a:pPr marL="0" lvl="0" indent="0" algn="l" rtl="0">
              <a:spcBef>
                <a:spcPts val="900"/>
              </a:spcBef>
              <a:spcAft>
                <a:spcPts val="0"/>
              </a:spcAft>
              <a:buNone/>
            </a:pPr>
            <a:endParaRPr dirty="0"/>
          </a:p>
        </p:txBody>
      </p:sp>
      <p:pic>
        <p:nvPicPr>
          <p:cNvPr id="434" name="Google Shape;434;g3a59ec3ac1a_0_13"/>
          <p:cNvPicPr preferRelativeResize="0"/>
          <p:nvPr/>
        </p:nvPicPr>
        <p:blipFill>
          <a:blip r:embed="rId3">
            <a:alphaModFix/>
          </a:blip>
          <a:stretch>
            <a:fillRect/>
          </a:stretch>
        </p:blipFill>
        <p:spPr>
          <a:xfrm>
            <a:off x="7901050" y="3891280"/>
            <a:ext cx="4040706" cy="2357120"/>
          </a:xfrm>
          <a:prstGeom prst="rect">
            <a:avLst/>
          </a:prstGeom>
          <a:noFill/>
          <a:ln>
            <a:noFill/>
          </a:ln>
        </p:spPr>
      </p:pic>
      <p:pic>
        <p:nvPicPr>
          <p:cNvPr id="435" name="Google Shape;435;g3a59ec3ac1a_0_13"/>
          <p:cNvPicPr preferRelativeResize="0"/>
          <p:nvPr/>
        </p:nvPicPr>
        <p:blipFill rotWithShape="1">
          <a:blip r:embed="rId4">
            <a:alphaModFix/>
          </a:blip>
          <a:srcRect/>
          <a:stretch/>
        </p:blipFill>
        <p:spPr>
          <a:xfrm>
            <a:off x="6908799" y="-352147"/>
            <a:ext cx="5283199" cy="416214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3a59ec3ac1a_0_22"/>
          <p:cNvSpPr txBox="1">
            <a:spLocks noGrp="1"/>
          </p:cNvSpPr>
          <p:nvPr>
            <p:ph type="body" idx="1"/>
          </p:nvPr>
        </p:nvSpPr>
        <p:spPr>
          <a:xfrm>
            <a:off x="260350" y="2160025"/>
            <a:ext cx="7335900" cy="4324500"/>
          </a:xfrm>
          <a:prstGeom prst="rect">
            <a:avLst/>
          </a:prstGeom>
        </p:spPr>
        <p:txBody>
          <a:bodyPr spcFirstLastPara="1" wrap="square" lIns="91425" tIns="45700" rIns="91425" bIns="45700" anchor="t" anchorCtr="0">
            <a:normAutofit fontScale="92500" lnSpcReduction="10000"/>
          </a:bodyPr>
          <a:lstStyle/>
          <a:p>
            <a:pPr marL="457200" lvl="0" indent="-325755" algn="l" rtl="0">
              <a:lnSpc>
                <a:spcPct val="115000"/>
              </a:lnSpc>
              <a:spcBef>
                <a:spcPts val="900"/>
              </a:spcBef>
              <a:spcAft>
                <a:spcPts val="0"/>
              </a:spcAft>
              <a:buSzPct val="75000"/>
              <a:buChar char="•"/>
            </a:pPr>
            <a:r>
              <a:rPr lang="fr-CA" dirty="0"/>
              <a:t>Depuis le 7 décembre 2020, il est possible de spéculer sur le prix de l’eau aux États-Unis</a:t>
            </a:r>
            <a:endParaRPr dirty="0"/>
          </a:p>
          <a:p>
            <a:pPr marL="457200" lvl="0" indent="0" algn="l" rtl="0">
              <a:lnSpc>
                <a:spcPct val="115000"/>
              </a:lnSpc>
              <a:spcBef>
                <a:spcPts val="900"/>
              </a:spcBef>
              <a:spcAft>
                <a:spcPts val="0"/>
              </a:spcAft>
              <a:buNone/>
            </a:pPr>
            <a:endParaRPr dirty="0"/>
          </a:p>
          <a:p>
            <a:pPr marL="457200" lvl="0" indent="-325755" algn="l" rtl="0">
              <a:lnSpc>
                <a:spcPct val="115000"/>
              </a:lnSpc>
              <a:spcBef>
                <a:spcPts val="900"/>
              </a:spcBef>
              <a:spcAft>
                <a:spcPts val="0"/>
              </a:spcAft>
              <a:buSzPct val="75000"/>
              <a:buChar char="•"/>
            </a:pPr>
            <a:r>
              <a:rPr lang="fr-CA" dirty="0"/>
              <a:t>Confondre rareté et valeur marchande</a:t>
            </a:r>
            <a:endParaRPr dirty="0"/>
          </a:p>
          <a:p>
            <a:pPr marL="457200" lvl="0" indent="0" algn="l" rtl="0">
              <a:lnSpc>
                <a:spcPct val="115000"/>
              </a:lnSpc>
              <a:spcBef>
                <a:spcPts val="900"/>
              </a:spcBef>
              <a:spcAft>
                <a:spcPts val="0"/>
              </a:spcAft>
              <a:buNone/>
            </a:pPr>
            <a:endParaRPr dirty="0"/>
          </a:p>
          <a:p>
            <a:pPr marL="457200" lvl="0" indent="-325755" algn="l" rtl="0">
              <a:lnSpc>
                <a:spcPct val="115000"/>
              </a:lnSpc>
              <a:spcBef>
                <a:spcPts val="900"/>
              </a:spcBef>
              <a:spcAft>
                <a:spcPts val="0"/>
              </a:spcAft>
              <a:buSzPct val="75000"/>
              <a:buChar char="•"/>
            </a:pPr>
            <a:r>
              <a:rPr lang="fr-CA" dirty="0"/>
              <a:t>Gestion de l’eau en opposition au droit humain à l’eau</a:t>
            </a:r>
            <a:endParaRPr dirty="0"/>
          </a:p>
          <a:p>
            <a:pPr marL="457200" lvl="0" indent="0" algn="l" rtl="0">
              <a:lnSpc>
                <a:spcPct val="115000"/>
              </a:lnSpc>
              <a:spcBef>
                <a:spcPts val="900"/>
              </a:spcBef>
              <a:spcAft>
                <a:spcPts val="0"/>
              </a:spcAft>
              <a:buNone/>
            </a:pPr>
            <a:endParaRPr dirty="0"/>
          </a:p>
          <a:p>
            <a:pPr marL="457200" lvl="0" indent="-325755" algn="l" rtl="0">
              <a:lnSpc>
                <a:spcPct val="115000"/>
              </a:lnSpc>
              <a:spcBef>
                <a:spcPts val="900"/>
              </a:spcBef>
              <a:spcAft>
                <a:spcPts val="0"/>
              </a:spcAft>
              <a:buSzPct val="75000"/>
              <a:buChar char="•"/>
            </a:pPr>
            <a:r>
              <a:rPr lang="fr-CA" dirty="0"/>
              <a:t>Exacerbation spectaculaire les inégalités entre pays, régions</a:t>
            </a:r>
            <a:endParaRPr dirty="0"/>
          </a:p>
          <a:p>
            <a:pPr marL="0" lvl="0" indent="0" algn="l" rtl="0">
              <a:lnSpc>
                <a:spcPct val="115000"/>
              </a:lnSpc>
              <a:spcBef>
                <a:spcPts val="900"/>
              </a:spcBef>
              <a:spcAft>
                <a:spcPts val="0"/>
              </a:spcAft>
              <a:buNone/>
            </a:pPr>
            <a:endParaRPr dirty="0"/>
          </a:p>
        </p:txBody>
      </p:sp>
      <p:sp>
        <p:nvSpPr>
          <p:cNvPr id="442" name="Google Shape;442;g3a59ec3ac1a_0_22"/>
          <p:cNvSpPr txBox="1">
            <a:spLocks noGrp="1"/>
          </p:cNvSpPr>
          <p:nvPr>
            <p:ph type="title"/>
          </p:nvPr>
        </p:nvSpPr>
        <p:spPr>
          <a:xfrm>
            <a:off x="565150" y="770890"/>
            <a:ext cx="7335900" cy="12690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CA" dirty="0"/>
              <a:t>Commercialisation de l’eau</a:t>
            </a:r>
            <a:endParaRPr dirty="0"/>
          </a:p>
          <a:p>
            <a:pPr marL="0" lvl="0" indent="0" algn="l" rtl="0">
              <a:spcBef>
                <a:spcPts val="900"/>
              </a:spcBef>
              <a:spcAft>
                <a:spcPts val="0"/>
              </a:spcAft>
              <a:buNone/>
            </a:pPr>
            <a:r>
              <a:rPr lang="fr-CA" sz="2650" b="0" dirty="0"/>
              <a:t>d. Financiarisation de l’eau (2020)</a:t>
            </a:r>
            <a:endParaRPr sz="2650" b="0" dirty="0"/>
          </a:p>
          <a:p>
            <a:pPr marL="0" lvl="0" indent="0" algn="l" rtl="0">
              <a:spcBef>
                <a:spcPts val="900"/>
              </a:spcBef>
              <a:spcAft>
                <a:spcPts val="0"/>
              </a:spcAft>
              <a:buNone/>
            </a:pPr>
            <a:endParaRPr sz="2400" b="0" dirty="0"/>
          </a:p>
        </p:txBody>
      </p:sp>
      <p:pic>
        <p:nvPicPr>
          <p:cNvPr id="443" name="Google Shape;443;g3a59ec3ac1a_0_22"/>
          <p:cNvPicPr preferRelativeResize="0"/>
          <p:nvPr/>
        </p:nvPicPr>
        <p:blipFill>
          <a:blip r:embed="rId3">
            <a:alphaModFix/>
          </a:blip>
          <a:stretch>
            <a:fillRect/>
          </a:stretch>
        </p:blipFill>
        <p:spPr>
          <a:xfrm>
            <a:off x="7729416" y="1448129"/>
            <a:ext cx="4308542" cy="396174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g3159b4b8f8d_0_15"/>
          <p:cNvSpPr txBox="1">
            <a:spLocks noGrp="1"/>
          </p:cNvSpPr>
          <p:nvPr>
            <p:ph type="title"/>
          </p:nvPr>
        </p:nvSpPr>
        <p:spPr>
          <a:xfrm>
            <a:off x="565150" y="770900"/>
            <a:ext cx="10228200" cy="12690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50000"/>
              <a:buNone/>
            </a:pPr>
            <a:r>
              <a:rPr lang="fr-CA"/>
              <a:t>Comment s’engager pour la cause de l’eau?</a:t>
            </a:r>
            <a:endParaRPr/>
          </a:p>
        </p:txBody>
      </p:sp>
      <p:sp>
        <p:nvSpPr>
          <p:cNvPr id="450" name="Google Shape;450;g3159b4b8f8d_0_15"/>
          <p:cNvSpPr txBox="1">
            <a:spLocks noGrp="1"/>
          </p:cNvSpPr>
          <p:nvPr>
            <p:ph type="body" idx="1"/>
          </p:nvPr>
        </p:nvSpPr>
        <p:spPr>
          <a:xfrm>
            <a:off x="565150" y="1628400"/>
            <a:ext cx="9794100" cy="3601200"/>
          </a:xfrm>
          <a:prstGeom prst="rect">
            <a:avLst/>
          </a:prstGeom>
          <a:noFill/>
          <a:ln>
            <a:noFill/>
          </a:ln>
        </p:spPr>
        <p:txBody>
          <a:bodyPr spcFirstLastPara="1" wrap="square" lIns="91425" tIns="45700" rIns="91425" bIns="45700" anchor="t" anchorCtr="0">
            <a:normAutofit/>
          </a:bodyPr>
          <a:lstStyle/>
          <a:p>
            <a:pPr marL="228600" lvl="0" indent="-203200" algn="l" rtl="0">
              <a:lnSpc>
                <a:spcPct val="90000"/>
              </a:lnSpc>
              <a:spcBef>
                <a:spcPts val="0"/>
              </a:spcBef>
              <a:spcAft>
                <a:spcPts val="0"/>
              </a:spcAft>
              <a:buSzPts val="2400"/>
              <a:buChar char="•"/>
            </a:pPr>
            <a:r>
              <a:rPr lang="fr-CA">
                <a:latin typeface="Calibri"/>
                <a:ea typeface="Calibri"/>
                <a:cs typeface="Calibri"/>
                <a:sym typeface="Calibri"/>
              </a:rPr>
              <a:t>Prendre soin de l’eau autour de vous</a:t>
            </a:r>
            <a:endParaRPr>
              <a:latin typeface="Calibri"/>
              <a:ea typeface="Calibri"/>
              <a:cs typeface="Calibri"/>
              <a:sym typeface="Calibri"/>
            </a:endParaRPr>
          </a:p>
          <a:p>
            <a:pPr marL="914400" lvl="1" indent="-374650" algn="l" rtl="0">
              <a:lnSpc>
                <a:spcPct val="90000"/>
              </a:lnSpc>
              <a:spcBef>
                <a:spcPts val="0"/>
              </a:spcBef>
              <a:spcAft>
                <a:spcPts val="0"/>
              </a:spcAft>
              <a:buSzPts val="2300"/>
              <a:buChar char="•"/>
            </a:pPr>
            <a:r>
              <a:rPr lang="fr-CA" sz="2200">
                <a:latin typeface="Calibri"/>
                <a:ea typeface="Calibri"/>
                <a:cs typeface="Calibri"/>
                <a:sym typeface="Calibri"/>
              </a:rPr>
              <a:t>Cultivez les milieux naturels et les sols vivant</a:t>
            </a:r>
            <a:endParaRPr sz="2200">
              <a:latin typeface="Calibri"/>
              <a:ea typeface="Calibri"/>
              <a:cs typeface="Calibri"/>
              <a:sym typeface="Calibri"/>
            </a:endParaRPr>
          </a:p>
          <a:p>
            <a:pPr marL="914400" lvl="1" indent="-374650" algn="l" rtl="0">
              <a:lnSpc>
                <a:spcPct val="90000"/>
              </a:lnSpc>
              <a:spcBef>
                <a:spcPts val="0"/>
              </a:spcBef>
              <a:spcAft>
                <a:spcPts val="0"/>
              </a:spcAft>
              <a:buSzPts val="2300"/>
              <a:buChar char="•"/>
            </a:pPr>
            <a:r>
              <a:rPr lang="fr-CA" sz="2200">
                <a:latin typeface="Calibri"/>
                <a:ea typeface="Calibri"/>
                <a:cs typeface="Calibri"/>
                <a:sym typeface="Calibri"/>
              </a:rPr>
              <a:t>Économie d’eau potable à la maison </a:t>
            </a:r>
            <a:endParaRPr sz="2200">
              <a:latin typeface="Calibri"/>
              <a:ea typeface="Calibri"/>
              <a:cs typeface="Calibri"/>
              <a:sym typeface="Calibri"/>
            </a:endParaRPr>
          </a:p>
          <a:p>
            <a:pPr marL="457200" lvl="0" indent="0" algn="l" rtl="0">
              <a:lnSpc>
                <a:spcPct val="90000"/>
              </a:lnSpc>
              <a:spcBef>
                <a:spcPts val="0"/>
              </a:spcBef>
              <a:spcAft>
                <a:spcPts val="0"/>
              </a:spcAft>
              <a:buNone/>
            </a:pPr>
            <a:endParaRPr>
              <a:latin typeface="Calibri"/>
              <a:ea typeface="Calibri"/>
              <a:cs typeface="Calibri"/>
              <a:sym typeface="Calibri"/>
            </a:endParaRPr>
          </a:p>
          <a:p>
            <a:pPr marL="228600" lvl="0" indent="-203200" algn="l" rtl="0">
              <a:lnSpc>
                <a:spcPct val="90000"/>
              </a:lnSpc>
              <a:spcBef>
                <a:spcPts val="0"/>
              </a:spcBef>
              <a:spcAft>
                <a:spcPts val="0"/>
              </a:spcAft>
              <a:buSzPts val="2400"/>
              <a:buChar char="•"/>
            </a:pPr>
            <a:r>
              <a:rPr lang="fr-CA">
                <a:latin typeface="Calibri"/>
                <a:ea typeface="Calibri"/>
                <a:cs typeface="Calibri"/>
                <a:sym typeface="Calibri"/>
              </a:rPr>
              <a:t>Informez-vous et parlez-en à votre entourage</a:t>
            </a:r>
            <a:endParaRPr>
              <a:latin typeface="Calibri"/>
              <a:ea typeface="Calibri"/>
              <a:cs typeface="Calibri"/>
              <a:sym typeface="Calibri"/>
            </a:endParaRPr>
          </a:p>
          <a:p>
            <a:pPr marL="228600" lvl="0" indent="-203200" algn="l" rtl="0">
              <a:lnSpc>
                <a:spcPct val="90000"/>
              </a:lnSpc>
              <a:spcBef>
                <a:spcPts val="1000"/>
              </a:spcBef>
              <a:spcAft>
                <a:spcPts val="0"/>
              </a:spcAft>
              <a:buSzPts val="2400"/>
              <a:buChar char="•"/>
            </a:pPr>
            <a:r>
              <a:rPr lang="fr-CA">
                <a:latin typeface="Calibri"/>
                <a:ea typeface="Calibri"/>
                <a:cs typeface="Calibri"/>
                <a:sym typeface="Calibri"/>
              </a:rPr>
              <a:t>Signifiez à vos élu.es vos préoccupations</a:t>
            </a:r>
            <a:endParaRPr>
              <a:latin typeface="Calibri"/>
              <a:ea typeface="Calibri"/>
              <a:cs typeface="Calibri"/>
              <a:sym typeface="Calibri"/>
            </a:endParaRPr>
          </a:p>
          <a:p>
            <a:pPr marL="228600" lvl="0" indent="-203200" algn="l" rtl="0">
              <a:lnSpc>
                <a:spcPct val="90000"/>
              </a:lnSpc>
              <a:spcBef>
                <a:spcPts val="1000"/>
              </a:spcBef>
              <a:spcAft>
                <a:spcPts val="0"/>
              </a:spcAft>
              <a:buSzPts val="2400"/>
              <a:buChar char="•"/>
            </a:pPr>
            <a:r>
              <a:rPr lang="fr-CA">
                <a:latin typeface="Calibri"/>
                <a:ea typeface="Calibri"/>
                <a:cs typeface="Calibri"/>
                <a:sym typeface="Calibri"/>
              </a:rPr>
              <a:t>Soutenez des organismes comme Eau Secours</a:t>
            </a:r>
            <a:endParaRPr/>
          </a:p>
        </p:txBody>
      </p:sp>
      <p:sp>
        <p:nvSpPr>
          <p:cNvPr id="451" name="Google Shape;451;g3159b4b8f8d_0_15"/>
          <p:cNvSpPr txBox="1"/>
          <p:nvPr/>
        </p:nvSpPr>
        <p:spPr>
          <a:xfrm>
            <a:off x="-70567" y="0"/>
            <a:ext cx="33960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CA" sz="1200" b="0" i="0" u="none" strike="noStrike" cap="none">
                <a:solidFill>
                  <a:srgbClr val="7F7F7F"/>
                </a:solidFill>
                <a:latin typeface="Arial"/>
                <a:ea typeface="Arial"/>
                <a:cs typeface="Arial"/>
                <a:sym typeface="Arial"/>
              </a:rPr>
              <a:t>5.3 Actions et engagement</a:t>
            </a:r>
            <a:endParaRPr sz="1400" b="0" i="0" u="none" strike="noStrike" cap="none">
              <a:solidFill>
                <a:srgbClr val="000000"/>
              </a:solidFill>
              <a:latin typeface="Arial"/>
              <a:ea typeface="Arial"/>
              <a:cs typeface="Arial"/>
              <a:sym typeface="Arial"/>
            </a:endParaRPr>
          </a:p>
        </p:txBody>
      </p:sp>
      <p:pic>
        <p:nvPicPr>
          <p:cNvPr id="452" name="Google Shape;452;g3159b4b8f8d_0_15"/>
          <p:cNvPicPr preferRelativeResize="0"/>
          <p:nvPr/>
        </p:nvPicPr>
        <p:blipFill rotWithShape="1">
          <a:blip r:embed="rId3">
            <a:alphaModFix/>
          </a:blip>
          <a:srcRect t="31772" b="28079"/>
          <a:stretch/>
        </p:blipFill>
        <p:spPr>
          <a:xfrm>
            <a:off x="0" y="4454225"/>
            <a:ext cx="11975274" cy="24037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g3159b4b8f8d_0_7"/>
          <p:cNvSpPr txBox="1">
            <a:spLocks noGrp="1"/>
          </p:cNvSpPr>
          <p:nvPr>
            <p:ph type="title"/>
          </p:nvPr>
        </p:nvSpPr>
        <p:spPr>
          <a:xfrm>
            <a:off x="565150" y="770900"/>
            <a:ext cx="8029200" cy="12690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50000"/>
              <a:buNone/>
            </a:pPr>
            <a:r>
              <a:rPr lang="fr-CA" dirty="0"/>
              <a:t>Prendre soin de l’eau </a:t>
            </a:r>
            <a:endParaRPr dirty="0"/>
          </a:p>
          <a:p>
            <a:pPr marL="0" lvl="0" indent="0" algn="l" rtl="0">
              <a:lnSpc>
                <a:spcPct val="100000"/>
              </a:lnSpc>
              <a:spcBef>
                <a:spcPts val="0"/>
              </a:spcBef>
              <a:spcAft>
                <a:spcPts val="0"/>
              </a:spcAft>
              <a:buSzPct val="50000"/>
              <a:buNone/>
            </a:pPr>
            <a:r>
              <a:rPr lang="fr-CA" dirty="0"/>
              <a:t>Favoriser l’hydrologie régénérative</a:t>
            </a:r>
            <a:endParaRPr dirty="0"/>
          </a:p>
        </p:txBody>
      </p:sp>
      <p:sp>
        <p:nvSpPr>
          <p:cNvPr id="459" name="Google Shape;459;g3159b4b8f8d_0_7"/>
          <p:cNvSpPr txBox="1">
            <a:spLocks noGrp="1"/>
          </p:cNvSpPr>
          <p:nvPr>
            <p:ph type="body" idx="1"/>
          </p:nvPr>
        </p:nvSpPr>
        <p:spPr>
          <a:xfrm>
            <a:off x="565150" y="1964640"/>
            <a:ext cx="7281496" cy="36012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15000"/>
              </a:lnSpc>
              <a:spcBef>
                <a:spcPts val="900"/>
              </a:spcBef>
              <a:spcAft>
                <a:spcPts val="0"/>
              </a:spcAft>
              <a:buSzPct val="96256"/>
              <a:buNone/>
            </a:pPr>
            <a:r>
              <a:rPr lang="fr-CA" b="1" u="sng" dirty="0"/>
              <a:t>Régénérer les </a:t>
            </a:r>
            <a:r>
              <a:rPr lang="fr-CA" b="1" u="sng" dirty="0" err="1"/>
              <a:t>hydro-systèmes</a:t>
            </a:r>
            <a:r>
              <a:rPr lang="fr-CA" b="1" u="sng" dirty="0"/>
              <a:t> </a:t>
            </a:r>
            <a:br>
              <a:rPr lang="fr-CA" sz="2200" b="1" u="sng" dirty="0"/>
            </a:br>
            <a:r>
              <a:rPr lang="fr-CA" sz="2200" b="1" i="1" dirty="0"/>
              <a:t>Les forêts sont capables de capter et générer de la pluie</a:t>
            </a:r>
            <a:endParaRPr b="1" i="1" dirty="0"/>
          </a:p>
          <a:p>
            <a:pPr marL="457200" lvl="0" indent="-334327" algn="l" rtl="0">
              <a:lnSpc>
                <a:spcPct val="100000"/>
              </a:lnSpc>
              <a:spcBef>
                <a:spcPts val="900"/>
              </a:spcBef>
              <a:spcAft>
                <a:spcPts val="0"/>
              </a:spcAft>
              <a:buSzPct val="75000"/>
              <a:buAutoNum type="arabicPeriod"/>
            </a:pPr>
            <a:r>
              <a:rPr lang="fr-CA" dirty="0"/>
              <a:t>Végétaliser le plus possible </a:t>
            </a:r>
            <a:endParaRPr dirty="0"/>
          </a:p>
          <a:p>
            <a:pPr marL="457200" lvl="0" indent="-334327" algn="l" rtl="0">
              <a:lnSpc>
                <a:spcPct val="100000"/>
              </a:lnSpc>
              <a:spcBef>
                <a:spcPts val="0"/>
              </a:spcBef>
              <a:spcAft>
                <a:spcPts val="0"/>
              </a:spcAft>
              <a:buSzPct val="75000"/>
              <a:buAutoNum type="arabicPeriod"/>
            </a:pPr>
            <a:r>
              <a:rPr lang="fr-CA" dirty="0"/>
              <a:t>Ralentir l’écoulement de l’eau qui tombe sur le territoire</a:t>
            </a:r>
            <a:endParaRPr dirty="0"/>
          </a:p>
          <a:p>
            <a:pPr marL="457200" lvl="0" indent="0" algn="l" rtl="0">
              <a:lnSpc>
                <a:spcPct val="100000"/>
              </a:lnSpc>
              <a:spcBef>
                <a:spcPts val="900"/>
              </a:spcBef>
              <a:spcAft>
                <a:spcPts val="0"/>
              </a:spcAft>
              <a:buSzPct val="96256"/>
              <a:buNone/>
            </a:pPr>
            <a:endParaRPr sz="2200" dirty="0"/>
          </a:p>
          <a:p>
            <a:pPr lvl="1" indent="-322579">
              <a:buSzPct val="72727"/>
            </a:pPr>
            <a:r>
              <a:rPr lang="fr-CA" sz="2200" dirty="0"/>
              <a:t>Créer des circuits Eau-Sol-Arbres </a:t>
            </a:r>
            <a:endParaRPr sz="2200" dirty="0"/>
          </a:p>
          <a:p>
            <a:pPr lvl="1" indent="-322579">
              <a:spcBef>
                <a:spcPts val="0"/>
              </a:spcBef>
              <a:buSzPct val="72727"/>
            </a:pPr>
            <a:r>
              <a:rPr lang="fr-CA" sz="2200" dirty="0"/>
              <a:t>Sols vivants = sols éponges (capacité d’infiltration)</a:t>
            </a:r>
            <a:endParaRPr sz="2200" dirty="0"/>
          </a:p>
          <a:p>
            <a:pPr lvl="1" indent="-322579">
              <a:spcBef>
                <a:spcPts val="0"/>
              </a:spcBef>
              <a:buSzPct val="72727"/>
            </a:pPr>
            <a:r>
              <a:rPr lang="fr-CA" sz="2200" dirty="0"/>
              <a:t>Valoriser les arbres et les forêts</a:t>
            </a:r>
            <a:endParaRPr sz="2200" dirty="0"/>
          </a:p>
        </p:txBody>
      </p:sp>
      <p:pic>
        <p:nvPicPr>
          <p:cNvPr id="460" name="Google Shape;460;g3159b4b8f8d_0_7"/>
          <p:cNvPicPr preferRelativeResize="0"/>
          <p:nvPr/>
        </p:nvPicPr>
        <p:blipFill rotWithShape="1">
          <a:blip r:embed="rId3">
            <a:alphaModFix/>
          </a:blip>
          <a:srcRect/>
          <a:stretch/>
        </p:blipFill>
        <p:spPr>
          <a:xfrm>
            <a:off x="7479323" y="2977662"/>
            <a:ext cx="4382410" cy="310943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g3159b4b8f8d_0_23"/>
          <p:cNvPicPr preferRelativeResize="0"/>
          <p:nvPr/>
        </p:nvPicPr>
        <p:blipFill rotWithShape="1">
          <a:blip r:embed="rId3">
            <a:alphaModFix/>
          </a:blip>
          <a:srcRect/>
          <a:stretch/>
        </p:blipFill>
        <p:spPr>
          <a:xfrm>
            <a:off x="1525" y="0"/>
            <a:ext cx="12188952" cy="6858000"/>
          </a:xfrm>
          <a:prstGeom prst="rect">
            <a:avLst/>
          </a:prstGeom>
          <a:noFill/>
          <a:ln>
            <a:noFill/>
          </a:ln>
        </p:spPr>
      </p:pic>
      <p:sp>
        <p:nvSpPr>
          <p:cNvPr id="467" name="Google Shape;467;g3159b4b8f8d_0_23"/>
          <p:cNvSpPr txBox="1"/>
          <p:nvPr/>
        </p:nvSpPr>
        <p:spPr>
          <a:xfrm>
            <a:off x="2629650" y="2134050"/>
            <a:ext cx="6932700" cy="2589900"/>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fr-CA" sz="4000" b="1" i="0" u="none" strike="noStrike" cap="none">
                <a:solidFill>
                  <a:schemeClr val="dk1"/>
                </a:solidFill>
                <a:latin typeface="Arial"/>
                <a:ea typeface="Arial"/>
                <a:cs typeface="Arial"/>
                <a:sym typeface="Arial"/>
              </a:rPr>
              <a:t>Merci ! Questions ou commentaires?</a:t>
            </a:r>
            <a:endParaRPr sz="4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fr-CA" sz="2200" b="1" i="0" u="none" strike="noStrike" cap="none">
                <a:solidFill>
                  <a:schemeClr val="dk1"/>
                </a:solidFill>
                <a:latin typeface="Arial"/>
                <a:ea typeface="Arial"/>
                <a:cs typeface="Arial"/>
                <a:sym typeface="Arial"/>
              </a:rPr>
              <a:t>Pour contacter: communautebleue@eausecours.org</a:t>
            </a:r>
            <a:endParaRPr sz="2200" b="1"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12" descr="Une image contenant texte"/>
          <p:cNvPicPr preferRelativeResize="0"/>
          <p:nvPr/>
        </p:nvPicPr>
        <p:blipFill rotWithShape="1">
          <a:blip r:embed="rId3">
            <a:alphaModFix/>
          </a:blip>
          <a:srcRect/>
          <a:stretch/>
        </p:blipFill>
        <p:spPr>
          <a:xfrm>
            <a:off x="5821680" y="256032"/>
            <a:ext cx="6096000" cy="2565149"/>
          </a:xfrm>
          <a:prstGeom prst="rect">
            <a:avLst/>
          </a:prstGeom>
          <a:noFill/>
          <a:ln>
            <a:noFill/>
          </a:ln>
        </p:spPr>
      </p:pic>
      <p:pic>
        <p:nvPicPr>
          <p:cNvPr id="317" name="Google Shape;317;p12"/>
          <p:cNvPicPr preferRelativeResize="0"/>
          <p:nvPr/>
        </p:nvPicPr>
        <p:blipFill rotWithShape="1">
          <a:blip r:embed="rId4">
            <a:alphaModFix/>
          </a:blip>
          <a:srcRect/>
          <a:stretch/>
        </p:blipFill>
        <p:spPr>
          <a:xfrm>
            <a:off x="0" y="3189287"/>
            <a:ext cx="12192000" cy="366871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20"/>
          <p:cNvSpPr txBox="1">
            <a:spLocks noGrp="1"/>
          </p:cNvSpPr>
          <p:nvPr>
            <p:ph type="title"/>
          </p:nvPr>
        </p:nvSpPr>
        <p:spPr>
          <a:xfrm>
            <a:off x="565150" y="770890"/>
            <a:ext cx="7335835" cy="126898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r>
              <a:rPr lang="fr-CA"/>
              <a:t>Références</a:t>
            </a:r>
            <a:endParaRPr/>
          </a:p>
        </p:txBody>
      </p:sp>
      <p:sp>
        <p:nvSpPr>
          <p:cNvPr id="473" name="Google Shape;473;p20"/>
          <p:cNvSpPr txBox="1"/>
          <p:nvPr/>
        </p:nvSpPr>
        <p:spPr>
          <a:xfrm>
            <a:off x="107400" y="1651872"/>
            <a:ext cx="6097800" cy="4084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000"/>
              </a:spcBef>
              <a:spcAft>
                <a:spcPts val="0"/>
              </a:spcAft>
              <a:buClr>
                <a:srgbClr val="000000"/>
              </a:buClr>
              <a:buSzPts val="1100"/>
              <a:buFont typeface="Arial"/>
              <a:buNone/>
            </a:pPr>
            <a:r>
              <a:rPr lang="fr-CA" sz="1100" b="0" i="0" u="none" strike="noStrike" cap="none">
                <a:solidFill>
                  <a:srgbClr val="000000"/>
                </a:solidFill>
                <a:latin typeface="Calibri"/>
                <a:ea typeface="Calibri"/>
                <a:cs typeface="Calibri"/>
                <a:sym typeface="Calibri"/>
              </a:rPr>
              <a:t>Guepe, 2021. </a:t>
            </a:r>
            <a:r>
              <a:rPr lang="fr-CA" sz="1100" b="0" i="0" u="sng" strike="noStrike" cap="none">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https://www.guepe.qc.ca/blogs/le-saint-laurent-un-fleuve-aux-mille-passions</a:t>
            </a:r>
            <a:endParaRPr sz="1700" b="0" i="0" u="none" strike="noStrike" cap="none">
              <a:solidFill>
                <a:srgbClr val="000000"/>
              </a:solidFill>
              <a:latin typeface="Arial"/>
              <a:ea typeface="Arial"/>
              <a:cs typeface="Arial"/>
              <a:sym typeface="Arial"/>
            </a:endParaRPr>
          </a:p>
          <a:p>
            <a:pPr marL="0" marR="0" lvl="0" indent="-69850" algn="l" rtl="0">
              <a:lnSpc>
                <a:spcPct val="100000"/>
              </a:lnSpc>
              <a:spcBef>
                <a:spcPts val="1000"/>
              </a:spcBef>
              <a:spcAft>
                <a:spcPts val="0"/>
              </a:spcAft>
              <a:buClr>
                <a:srgbClr val="000000"/>
              </a:buClr>
              <a:buSzPts val="1100"/>
              <a:buFont typeface="Arial"/>
              <a:buChar char="•"/>
            </a:pPr>
            <a:r>
              <a:rPr lang="fr-CA" sz="1100" b="0" i="0" u="none" strike="noStrike" cap="none">
                <a:solidFill>
                  <a:srgbClr val="000000"/>
                </a:solidFill>
                <a:latin typeface="Calibri"/>
                <a:ea typeface="Calibri"/>
                <a:cs typeface="Calibri"/>
                <a:sym typeface="Calibri"/>
              </a:rPr>
              <a:t>Ville de Sept-Îles, 2024. </a:t>
            </a:r>
            <a:r>
              <a:rPr lang="fr-CA" sz="1100" b="0" i="0" u="sng" strike="noStrike" cap="none">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https://ville.sept-iles.qc.ca/fr/trousse-deconomie-deau-potable_354/</a:t>
            </a:r>
            <a:r>
              <a:rPr lang="fr-CA" sz="1100" b="0" i="0" u="none" strike="noStrike" cap="none">
                <a:solidFill>
                  <a:srgbClr val="000000"/>
                </a:solidFill>
                <a:latin typeface="Calibri"/>
                <a:ea typeface="Calibri"/>
                <a:cs typeface="Calibri"/>
                <a:sym typeface="Calibri"/>
              </a:rPr>
              <a:t> </a:t>
            </a:r>
            <a:endParaRPr sz="1700" b="0" i="0" u="none" strike="noStrike" cap="none">
              <a:solidFill>
                <a:srgbClr val="000000"/>
              </a:solidFill>
              <a:latin typeface="Arial"/>
              <a:ea typeface="Arial"/>
              <a:cs typeface="Arial"/>
              <a:sym typeface="Arial"/>
            </a:endParaRPr>
          </a:p>
          <a:p>
            <a:pPr marL="0" marR="0" lvl="0" indent="-69850" algn="l" rtl="0">
              <a:lnSpc>
                <a:spcPct val="100000"/>
              </a:lnSpc>
              <a:spcBef>
                <a:spcPts val="1000"/>
              </a:spcBef>
              <a:spcAft>
                <a:spcPts val="0"/>
              </a:spcAft>
              <a:buClr>
                <a:srgbClr val="000000"/>
              </a:buClr>
              <a:buSzPts val="1100"/>
              <a:buFont typeface="Arial"/>
              <a:buChar char="•"/>
            </a:pPr>
            <a:r>
              <a:rPr lang="fr-CA" sz="1100" b="0" i="0" u="none" strike="noStrike" cap="none">
                <a:solidFill>
                  <a:srgbClr val="000000"/>
                </a:solidFill>
                <a:latin typeface="Calibri"/>
                <a:ea typeface="Calibri"/>
                <a:cs typeface="Calibri"/>
                <a:sym typeface="Calibri"/>
              </a:rPr>
              <a:t>Josh Edelson/AFP, 2023. </a:t>
            </a:r>
            <a:r>
              <a:rPr lang="fr-CA" sz="1100" b="0" i="0" u="sng" strike="noStrike" cap="none">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https://www.slate.fr/grand-format/https://www.radiofrance.fr/franceculture/podcasts/cultures-monde/de-la-californie-au-chili-s-en-remettre-aux-marches-pour-contrer-la-secheresse-2089009</a:t>
            </a:r>
            <a:endParaRPr sz="1100" b="0" i="0" u="none" strike="noStrike" cap="none">
              <a:solidFill>
                <a:srgbClr val="000000"/>
              </a:solidFill>
              <a:latin typeface="Calibri"/>
              <a:ea typeface="Calibri"/>
              <a:cs typeface="Calibri"/>
              <a:sym typeface="Calibri"/>
            </a:endParaRPr>
          </a:p>
          <a:p>
            <a:pPr marL="0" marR="0" lvl="0" indent="-69850" algn="l" rtl="0">
              <a:lnSpc>
                <a:spcPct val="100000"/>
              </a:lnSpc>
              <a:spcBef>
                <a:spcPts val="1000"/>
              </a:spcBef>
              <a:spcAft>
                <a:spcPts val="0"/>
              </a:spcAft>
              <a:buClr>
                <a:srgbClr val="000000"/>
              </a:buClr>
              <a:buSzPts val="1100"/>
              <a:buFont typeface="Arial"/>
              <a:buChar char="•"/>
            </a:pPr>
            <a:r>
              <a:rPr lang="fr-CA" sz="1100" b="0" i="0" u="none" strike="noStrike" cap="none">
                <a:solidFill>
                  <a:srgbClr val="000000"/>
                </a:solidFill>
                <a:latin typeface="Calibri"/>
                <a:ea typeface="Calibri"/>
                <a:cs typeface="Calibri"/>
                <a:sym typeface="Calibri"/>
              </a:rPr>
              <a:t>Stratégie Saint-Laurent, 2024. </a:t>
            </a:r>
            <a:r>
              <a:rPr lang="fr-CA" sz="1100" b="0" i="0" u="sng" strike="noStrike" cap="none">
                <a:solidFill>
                  <a:srgbClr val="0563C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https://strategiessl.qc.ca/geographie/</a:t>
            </a:r>
            <a:r>
              <a:rPr lang="fr-CA" sz="1100" b="0" i="0" u="none" strike="noStrike" cap="none">
                <a:solidFill>
                  <a:srgbClr val="000000"/>
                </a:solidFill>
                <a:latin typeface="Calibri"/>
                <a:ea typeface="Calibri"/>
                <a:cs typeface="Calibri"/>
                <a:sym typeface="Calibri"/>
              </a:rPr>
              <a:t> </a:t>
            </a:r>
            <a:endParaRPr sz="1700" b="0" i="0" u="none" strike="noStrike" cap="none">
              <a:solidFill>
                <a:srgbClr val="000000"/>
              </a:solidFill>
              <a:latin typeface="Arial"/>
              <a:ea typeface="Arial"/>
              <a:cs typeface="Arial"/>
              <a:sym typeface="Arial"/>
            </a:endParaRPr>
          </a:p>
          <a:p>
            <a:pPr marL="0" marR="0" lvl="0" indent="-69850" algn="l" rtl="0">
              <a:lnSpc>
                <a:spcPct val="100000"/>
              </a:lnSpc>
              <a:spcBef>
                <a:spcPts val="1000"/>
              </a:spcBef>
              <a:spcAft>
                <a:spcPts val="0"/>
              </a:spcAft>
              <a:buClr>
                <a:srgbClr val="000000"/>
              </a:buClr>
              <a:buSzPts val="1100"/>
              <a:buFont typeface="Arial"/>
              <a:buChar char="•"/>
            </a:pPr>
            <a:r>
              <a:rPr lang="fr-CA" sz="1100" b="0" i="0" u="none" strike="noStrike" cap="none">
                <a:solidFill>
                  <a:srgbClr val="000000"/>
                </a:solidFill>
                <a:latin typeface="Calibri"/>
                <a:ea typeface="Calibri"/>
                <a:cs typeface="Calibri"/>
                <a:sym typeface="Calibri"/>
              </a:rPr>
              <a:t>Réseau des rivières du patrimoine canadien, 2023. </a:t>
            </a:r>
            <a:r>
              <a:rPr lang="fr-CA" sz="1100" b="0" i="0" u="sng" strike="noStrike" cap="none">
                <a:solidFill>
                  <a:srgbClr val="0563C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https://onfr.tfo.org/la-riviere-des-outaouais-au-coeur-du-patrimoine-franco-ontarien/</a:t>
            </a:r>
            <a:r>
              <a:rPr lang="fr-CA" sz="1100" b="0" i="0" u="none" strike="noStrike" cap="none">
                <a:solidFill>
                  <a:srgbClr val="000000"/>
                </a:solidFill>
                <a:latin typeface="Calibri"/>
                <a:ea typeface="Calibri"/>
                <a:cs typeface="Calibri"/>
                <a:sym typeface="Calibri"/>
              </a:rPr>
              <a:t> </a:t>
            </a:r>
            <a:endParaRPr sz="1700" b="0" i="0" u="none" strike="noStrike" cap="none">
              <a:solidFill>
                <a:srgbClr val="000000"/>
              </a:solidFill>
              <a:latin typeface="Arial"/>
              <a:ea typeface="Arial"/>
              <a:cs typeface="Arial"/>
              <a:sym typeface="Arial"/>
            </a:endParaRPr>
          </a:p>
          <a:p>
            <a:pPr marL="0" marR="0" lvl="0" indent="-69850" algn="l" rtl="0">
              <a:lnSpc>
                <a:spcPct val="100000"/>
              </a:lnSpc>
              <a:spcBef>
                <a:spcPts val="1000"/>
              </a:spcBef>
              <a:spcAft>
                <a:spcPts val="0"/>
              </a:spcAft>
              <a:buClr>
                <a:srgbClr val="000000"/>
              </a:buClr>
              <a:buSzPts val="1100"/>
              <a:buFont typeface="Arial"/>
              <a:buChar char="•"/>
            </a:pPr>
            <a:r>
              <a:rPr lang="fr-CA" sz="1100" b="0" i="0" u="none" strike="noStrike" cap="none">
                <a:solidFill>
                  <a:srgbClr val="000000"/>
                </a:solidFill>
                <a:latin typeface="Calibri"/>
                <a:ea typeface="Calibri"/>
                <a:cs typeface="Calibri"/>
                <a:sym typeface="Calibri"/>
              </a:rPr>
              <a:t>Saumon Québec, 2024. </a:t>
            </a:r>
            <a:r>
              <a:rPr lang="fr-CA" sz="1100" b="0" i="0" u="sng" strike="noStrike" cap="none">
                <a:solidFill>
                  <a:srgbClr val="0563C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https://fqsasaumonquebecwebsite.blob.core.windows.net/cache/1/0/c/7/c/e/10c7ce36aea77575e8a3f4f9d80507d912cab042.jpg</a:t>
            </a:r>
            <a:r>
              <a:rPr lang="fr-CA" sz="1100" b="0" i="0" u="none" strike="noStrike" cap="none">
                <a:solidFill>
                  <a:srgbClr val="000000"/>
                </a:solidFill>
                <a:latin typeface="Calibri"/>
                <a:ea typeface="Calibri"/>
                <a:cs typeface="Calibri"/>
                <a:sym typeface="Calibri"/>
              </a:rPr>
              <a:t> </a:t>
            </a:r>
            <a:endParaRPr sz="1100" b="0" i="0" u="none" strike="noStrike" cap="none">
              <a:solidFill>
                <a:srgbClr val="000000"/>
              </a:solidFill>
              <a:latin typeface="Calibri"/>
              <a:ea typeface="Calibri"/>
              <a:cs typeface="Calibri"/>
              <a:sym typeface="Calibri"/>
            </a:endParaRPr>
          </a:p>
          <a:p>
            <a:pPr marL="0" marR="0" lvl="0" indent="-69850" algn="l" rtl="0">
              <a:lnSpc>
                <a:spcPct val="100000"/>
              </a:lnSpc>
              <a:spcBef>
                <a:spcPts val="1000"/>
              </a:spcBef>
              <a:spcAft>
                <a:spcPts val="0"/>
              </a:spcAft>
              <a:buClr>
                <a:srgbClr val="000000"/>
              </a:buClr>
              <a:buSzPts val="1100"/>
              <a:buFont typeface="Calibri"/>
              <a:buChar char="•"/>
            </a:pPr>
            <a:r>
              <a:rPr lang="fr-CA" sz="1100" b="0" i="0" u="none" strike="noStrike" cap="none">
                <a:solidFill>
                  <a:srgbClr val="000000"/>
                </a:solidFill>
                <a:latin typeface="Calibri"/>
                <a:ea typeface="Calibri"/>
                <a:cs typeface="Calibri"/>
                <a:sym typeface="Calibri"/>
              </a:rPr>
              <a:t>France 2, 2021. </a:t>
            </a:r>
            <a:r>
              <a:rPr lang="fr-CA" sz="1100" b="0" i="0" u="sng" strike="noStrike" cap="none">
                <a:solidFill>
                  <a:schemeClr val="hlink"/>
                </a:solidFill>
                <a:latin typeface="Calibri"/>
                <a:ea typeface="Calibri"/>
                <a:cs typeface="Calibri"/>
                <a:sym typeface="Calibri"/>
                <a:hlinkClick r:id="rId9"/>
              </a:rPr>
              <a:t>https://www.francetvinfo.fr/monde/usa/video-la-californie-a-sec_4823483.html</a:t>
            </a:r>
            <a:r>
              <a:rPr lang="fr-CA" sz="1100" b="0" i="0" u="none" strike="noStrike" cap="none">
                <a:solidFill>
                  <a:srgbClr val="000000"/>
                </a:solidFill>
                <a:latin typeface="Calibri"/>
                <a:ea typeface="Calibri"/>
                <a:cs typeface="Calibri"/>
                <a:sym typeface="Calibri"/>
              </a:rPr>
              <a:t> </a:t>
            </a:r>
            <a:endParaRPr sz="1100" b="0" i="0" u="none" strike="noStrike" cap="none">
              <a:solidFill>
                <a:srgbClr val="000000"/>
              </a:solidFill>
              <a:latin typeface="Calibri"/>
              <a:ea typeface="Calibri"/>
              <a:cs typeface="Calibri"/>
              <a:sym typeface="Calibri"/>
            </a:endParaRPr>
          </a:p>
          <a:p>
            <a:pPr marL="0" marR="0" lvl="0" indent="-69850" algn="l" rtl="0">
              <a:lnSpc>
                <a:spcPct val="100000"/>
              </a:lnSpc>
              <a:spcBef>
                <a:spcPts val="1000"/>
              </a:spcBef>
              <a:spcAft>
                <a:spcPts val="0"/>
              </a:spcAft>
              <a:buClr>
                <a:srgbClr val="000000"/>
              </a:buClr>
              <a:buSzPts val="1100"/>
              <a:buFont typeface="Calibri"/>
              <a:buChar char="•"/>
            </a:pPr>
            <a:r>
              <a:rPr lang="fr-CA" sz="1100" b="0" i="0" u="none" strike="noStrike" cap="none">
                <a:solidFill>
                  <a:srgbClr val="000000"/>
                </a:solidFill>
                <a:latin typeface="Calibri"/>
                <a:ea typeface="Calibri"/>
                <a:cs typeface="Calibri"/>
                <a:sym typeface="Calibri"/>
              </a:rPr>
              <a:t>Radio-Canada, 2023. </a:t>
            </a:r>
            <a:r>
              <a:rPr lang="fr-CA" sz="1100" b="0" i="0" u="sng" strike="noStrike" cap="none">
                <a:solidFill>
                  <a:schemeClr val="hlink"/>
                </a:solidFill>
                <a:latin typeface="Calibri"/>
                <a:ea typeface="Calibri"/>
                <a:cs typeface="Calibri"/>
                <a:sym typeface="Calibri"/>
                <a:hlinkClick r:id="rId10"/>
              </a:rPr>
              <a:t>https://www.youtube.com/watch?v=LMPivky82xE</a:t>
            </a:r>
            <a:endParaRPr sz="1100" b="0" i="0" u="none" strike="noStrike" cap="none">
              <a:solidFill>
                <a:srgbClr val="000000"/>
              </a:solidFill>
              <a:latin typeface="Calibri"/>
              <a:ea typeface="Calibri"/>
              <a:cs typeface="Calibri"/>
              <a:sym typeface="Calibri"/>
            </a:endParaRPr>
          </a:p>
          <a:p>
            <a:pPr marL="0" marR="0" lvl="0" indent="-69850" algn="l" rtl="0">
              <a:lnSpc>
                <a:spcPct val="100000"/>
              </a:lnSpc>
              <a:spcBef>
                <a:spcPts val="1000"/>
              </a:spcBef>
              <a:spcAft>
                <a:spcPts val="0"/>
              </a:spcAft>
              <a:buClr>
                <a:srgbClr val="000000"/>
              </a:buClr>
              <a:buSzPts val="1100"/>
              <a:buFont typeface="Calibri"/>
              <a:buChar char="•"/>
            </a:pPr>
            <a:r>
              <a:rPr lang="fr-CA" sz="1100" b="0" i="0" u="none" strike="noStrike" cap="none">
                <a:solidFill>
                  <a:srgbClr val="000000"/>
                </a:solidFill>
                <a:latin typeface="Calibri"/>
                <a:ea typeface="Calibri"/>
                <a:cs typeface="Calibri"/>
                <a:sym typeface="Calibri"/>
              </a:rPr>
              <a:t>California Departement of Water Resources, 2024: </a:t>
            </a:r>
            <a:r>
              <a:rPr lang="fr-CA" sz="1100" b="0" i="0" u="sng" strike="noStrike" cap="none">
                <a:solidFill>
                  <a:schemeClr val="hlink"/>
                </a:solidFill>
                <a:latin typeface="Calibri"/>
                <a:ea typeface="Calibri"/>
                <a:cs typeface="Calibri"/>
                <a:sym typeface="Calibri"/>
                <a:hlinkClick r:id="rId11"/>
              </a:rPr>
              <a:t>https://water.ca.gov/programs/state-water-project</a:t>
            </a:r>
            <a:r>
              <a:rPr lang="fr-CA" sz="1100" b="0" i="0" u="none" strike="noStrike" cap="none">
                <a:solidFill>
                  <a:srgbClr val="000000"/>
                </a:solidFill>
                <a:latin typeface="Calibri"/>
                <a:ea typeface="Calibri"/>
                <a:cs typeface="Calibri"/>
                <a:sym typeface="Calibri"/>
              </a:rPr>
              <a:t>. </a:t>
            </a:r>
            <a:endParaRPr sz="1100" b="0" i="0" u="none" strike="noStrike" cap="none">
              <a:solidFill>
                <a:srgbClr val="000000"/>
              </a:solidFill>
              <a:latin typeface="Calibri"/>
              <a:ea typeface="Calibri"/>
              <a:cs typeface="Calibri"/>
              <a:sym typeface="Calibri"/>
            </a:endParaRPr>
          </a:p>
          <a:p>
            <a:pPr marL="0" marR="0" lvl="0" indent="-69850" algn="l" rtl="0">
              <a:lnSpc>
                <a:spcPct val="100000"/>
              </a:lnSpc>
              <a:spcBef>
                <a:spcPts val="1000"/>
              </a:spcBef>
              <a:spcAft>
                <a:spcPts val="0"/>
              </a:spcAft>
              <a:buClr>
                <a:srgbClr val="000000"/>
              </a:buClr>
              <a:buSzPts val="1100"/>
              <a:buFont typeface="Calibri"/>
              <a:buChar char="•"/>
            </a:pPr>
            <a:r>
              <a:rPr lang="fr-CA" sz="1100" b="0" i="0" u="none" strike="noStrike" cap="none">
                <a:solidFill>
                  <a:srgbClr val="000000"/>
                </a:solidFill>
                <a:latin typeface="Calibri"/>
                <a:ea typeface="Calibri"/>
                <a:cs typeface="Calibri"/>
                <a:sym typeface="Calibri"/>
              </a:rPr>
              <a:t>Englobe, 2022. </a:t>
            </a:r>
            <a:r>
              <a:rPr lang="fr-CA" sz="1100" b="0" i="0" u="sng" strike="noStrike" cap="none">
                <a:solidFill>
                  <a:schemeClr val="hlink"/>
                </a:solidFill>
                <a:latin typeface="Calibri"/>
                <a:ea typeface="Calibri"/>
                <a:cs typeface="Calibri"/>
                <a:sym typeface="Calibri"/>
                <a:hlinkClick r:id="rId12"/>
              </a:rPr>
              <a:t>https://www.stablex.com/app/uploads/2022/03/etude-impact-v1.pdf</a:t>
            </a:r>
            <a:r>
              <a:rPr lang="fr-CA" sz="1100" b="0" i="0" u="none" strike="noStrike" cap="none">
                <a:solidFill>
                  <a:srgbClr val="000000"/>
                </a:solidFill>
                <a:latin typeface="Calibri"/>
                <a:ea typeface="Calibri"/>
                <a:cs typeface="Calibri"/>
                <a:sym typeface="Calibri"/>
              </a:rPr>
              <a:t> </a:t>
            </a:r>
            <a:endParaRPr sz="1100" b="0" i="0" u="none" strike="noStrike" cap="none">
              <a:solidFill>
                <a:srgbClr val="000000"/>
              </a:solidFill>
              <a:latin typeface="Calibri"/>
              <a:ea typeface="Calibri"/>
              <a:cs typeface="Calibri"/>
              <a:sym typeface="Calibri"/>
            </a:endParaRPr>
          </a:p>
          <a:p>
            <a:pPr marL="0" marR="0" lvl="0" indent="-69850" algn="l" rtl="0">
              <a:lnSpc>
                <a:spcPct val="100000"/>
              </a:lnSpc>
              <a:spcBef>
                <a:spcPts val="1000"/>
              </a:spcBef>
              <a:spcAft>
                <a:spcPts val="0"/>
              </a:spcAft>
              <a:buClr>
                <a:srgbClr val="000000"/>
              </a:buClr>
              <a:buSzPts val="1100"/>
              <a:buFont typeface="Calibri"/>
              <a:buChar char="•"/>
            </a:pPr>
            <a:r>
              <a:rPr lang="fr-CA" sz="1100" b="0" i="0" u="none" strike="noStrike" cap="none">
                <a:solidFill>
                  <a:srgbClr val="000000"/>
                </a:solidFill>
                <a:latin typeface="Calibri"/>
                <a:ea typeface="Calibri"/>
                <a:cs typeface="Calibri"/>
                <a:sym typeface="Calibri"/>
              </a:rPr>
              <a:t>State Water Contractors, 2024. </a:t>
            </a:r>
            <a:r>
              <a:rPr lang="fr-CA" sz="1100" b="0" i="0" u="sng" strike="noStrike" cap="none">
                <a:solidFill>
                  <a:schemeClr val="hlink"/>
                </a:solidFill>
                <a:latin typeface="Calibri"/>
                <a:ea typeface="Calibri"/>
                <a:cs typeface="Calibri"/>
                <a:sym typeface="Calibri"/>
                <a:hlinkClick r:id="rId13"/>
              </a:rPr>
              <a:t>https://swc.org/state-water-project/#</a:t>
            </a:r>
            <a:r>
              <a:rPr lang="fr-CA" sz="1100" b="0" i="0" u="none" strike="noStrike" cap="none">
                <a:solidFill>
                  <a:srgbClr val="000000"/>
                </a:solidFill>
                <a:latin typeface="Calibri"/>
                <a:ea typeface="Calibri"/>
                <a:cs typeface="Calibri"/>
                <a:sym typeface="Calibri"/>
              </a:rPr>
              <a:t>. </a:t>
            </a:r>
            <a:endParaRPr sz="1100" b="0" i="0" u="none" strike="noStrike" cap="none">
              <a:solidFill>
                <a:srgbClr val="000000"/>
              </a:solidFill>
              <a:latin typeface="Calibri"/>
              <a:ea typeface="Calibri"/>
              <a:cs typeface="Calibri"/>
              <a:sym typeface="Calibri"/>
            </a:endParaRPr>
          </a:p>
        </p:txBody>
      </p:sp>
      <p:sp>
        <p:nvSpPr>
          <p:cNvPr id="474" name="Google Shape;474;p20"/>
          <p:cNvSpPr txBox="1"/>
          <p:nvPr/>
        </p:nvSpPr>
        <p:spPr>
          <a:xfrm>
            <a:off x="6096000" y="1825876"/>
            <a:ext cx="6097800" cy="1534200"/>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1000"/>
              </a:spcBef>
              <a:spcAft>
                <a:spcPts val="0"/>
              </a:spcAft>
              <a:buClr>
                <a:srgbClr val="000000"/>
              </a:buClr>
              <a:buSzPts val="1100"/>
              <a:buFont typeface="Arial"/>
              <a:buChar char="•"/>
            </a:pPr>
            <a:r>
              <a:rPr lang="fr-CA" sz="1100" b="0" i="0" u="none" strike="noStrike" cap="none">
                <a:solidFill>
                  <a:srgbClr val="000000"/>
                </a:solidFill>
                <a:latin typeface="Calibri"/>
                <a:ea typeface="Calibri"/>
                <a:cs typeface="Calibri"/>
                <a:sym typeface="Calibri"/>
              </a:rPr>
              <a:t>Wikipedia, 2024. </a:t>
            </a:r>
            <a:r>
              <a:rPr lang="fr-CA" sz="1100" b="0" i="0" u="sng" strike="noStrike" cap="none">
                <a:solidFill>
                  <a:schemeClr val="hlink"/>
                </a:solidFill>
                <a:latin typeface="Calibri"/>
                <a:ea typeface="Calibri"/>
                <a:cs typeface="Calibri"/>
                <a:sym typeface="Calibri"/>
                <a:hlinkClick r:id="rId14"/>
              </a:rPr>
              <a:t>https://en.wikipedia.org/wiki/Macintosh_128K</a:t>
            </a:r>
            <a:endParaRPr sz="1100" b="0" i="0" u="none" strike="noStrike" cap="none">
              <a:solidFill>
                <a:schemeClr val="dk1"/>
              </a:solidFill>
              <a:latin typeface="Arial"/>
              <a:ea typeface="Arial"/>
              <a:cs typeface="Arial"/>
              <a:sym typeface="Arial"/>
            </a:endParaRPr>
          </a:p>
          <a:p>
            <a:pPr marL="171450" marR="0" lvl="0" indent="-171450" algn="l" rtl="0">
              <a:lnSpc>
                <a:spcPct val="100000"/>
              </a:lnSpc>
              <a:spcBef>
                <a:spcPts val="1000"/>
              </a:spcBef>
              <a:spcAft>
                <a:spcPts val="0"/>
              </a:spcAft>
              <a:buClr>
                <a:srgbClr val="000000"/>
              </a:buClr>
              <a:buSzPts val="1100"/>
              <a:buFont typeface="Arial"/>
              <a:buChar char="•"/>
            </a:pPr>
            <a:r>
              <a:rPr lang="fr-CA" sz="1100" b="0" i="0" u="none" strike="noStrike" cap="none">
                <a:solidFill>
                  <a:schemeClr val="dk1"/>
                </a:solidFill>
                <a:latin typeface="Arial"/>
                <a:ea typeface="Arial"/>
                <a:cs typeface="Arial"/>
                <a:sym typeface="Arial"/>
              </a:rPr>
              <a:t>Agriculture Canada, 2024. </a:t>
            </a:r>
            <a:r>
              <a:rPr lang="fr-CA" sz="1100" b="0" i="0" u="sng" strike="noStrike" cap="none">
                <a:solidFill>
                  <a:schemeClr val="hlink"/>
                </a:solidFill>
                <a:latin typeface="Arial"/>
                <a:ea typeface="Arial"/>
                <a:cs typeface="Arial"/>
                <a:sym typeface="Arial"/>
                <a:hlinkClick r:id="rId15"/>
              </a:rPr>
              <a:t>https://agriculture.canada.ca/fr/commerce-international/renseignements-marches/etats-unis-mexique/echanges-bilateraux-canada-etats-unis/commerce-agricole-californie-canada</a:t>
            </a:r>
            <a:r>
              <a:rPr lang="fr-CA" sz="11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a:p>
            <a:pPr marL="171450" marR="0" lvl="0" indent="-171450" algn="l" rtl="0">
              <a:lnSpc>
                <a:spcPct val="100000"/>
              </a:lnSpc>
              <a:spcBef>
                <a:spcPts val="1000"/>
              </a:spcBef>
              <a:spcAft>
                <a:spcPts val="0"/>
              </a:spcAft>
              <a:buClr>
                <a:schemeClr val="dk1"/>
              </a:buClr>
              <a:buSzPts val="1100"/>
              <a:buFont typeface="Arial"/>
              <a:buChar char="•"/>
            </a:pPr>
            <a:r>
              <a:rPr lang="fr-CA" sz="1100" b="0" i="0" u="none" strike="noStrike" cap="none">
                <a:solidFill>
                  <a:schemeClr val="dk1"/>
                </a:solidFill>
                <a:latin typeface="Arial"/>
                <a:ea typeface="Arial"/>
                <a:cs typeface="Arial"/>
                <a:sym typeface="Arial"/>
              </a:rPr>
              <a:t>Mario Beauregard, 2024. </a:t>
            </a:r>
            <a:r>
              <a:rPr lang="fr-CA" sz="1100" b="0" i="0" u="sng" strike="noStrike" cap="none">
                <a:solidFill>
                  <a:schemeClr val="hlink"/>
                </a:solidFill>
                <a:latin typeface="Arial"/>
                <a:ea typeface="Arial"/>
                <a:cs typeface="Arial"/>
                <a:sym typeface="Arial"/>
                <a:hlinkClick r:id="rId16"/>
              </a:rPr>
              <a:t>https://www.journaldemontreal.com/2024/02/04/usine-northvolt--une-mobilisation-pour-demander-une-etude-environnementale-complete</a:t>
            </a:r>
            <a:r>
              <a:rPr lang="fr-CA" sz="11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30ff2203d3c_1_0"/>
          <p:cNvSpPr txBox="1">
            <a:spLocks noGrp="1"/>
          </p:cNvSpPr>
          <p:nvPr>
            <p:ph type="title"/>
          </p:nvPr>
        </p:nvSpPr>
        <p:spPr>
          <a:xfrm>
            <a:off x="565150" y="770890"/>
            <a:ext cx="7335900" cy="1269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4000"/>
              <a:buFont typeface="Arial"/>
              <a:buNone/>
            </a:pPr>
            <a:r>
              <a:rPr lang="fr-CA"/>
              <a:t>Déroulement de la séance</a:t>
            </a:r>
            <a:endParaRPr/>
          </a:p>
        </p:txBody>
      </p:sp>
      <p:sp>
        <p:nvSpPr>
          <p:cNvPr id="323" name="Google Shape;323;g30ff2203d3c_1_0"/>
          <p:cNvSpPr txBox="1">
            <a:spLocks noGrp="1"/>
          </p:cNvSpPr>
          <p:nvPr>
            <p:ph type="body" idx="1"/>
          </p:nvPr>
        </p:nvSpPr>
        <p:spPr>
          <a:xfrm>
            <a:off x="565150" y="1866425"/>
            <a:ext cx="5575500" cy="4184100"/>
          </a:xfrm>
          <a:prstGeom prst="rect">
            <a:avLst/>
          </a:prstGeom>
          <a:noFill/>
          <a:ln>
            <a:noFill/>
          </a:ln>
        </p:spPr>
        <p:txBody>
          <a:bodyPr spcFirstLastPara="1" wrap="square" lIns="91425" tIns="45700" rIns="91425" bIns="45700" anchor="t" anchorCtr="0">
            <a:noAutofit/>
          </a:bodyPr>
          <a:lstStyle/>
          <a:p>
            <a:pPr marL="2541" lvl="0" indent="0" algn="l" rtl="0">
              <a:lnSpc>
                <a:spcPct val="150000"/>
              </a:lnSpc>
              <a:spcBef>
                <a:spcPts val="900"/>
              </a:spcBef>
              <a:spcAft>
                <a:spcPts val="0"/>
              </a:spcAft>
              <a:buClr>
                <a:schemeClr val="dk1"/>
              </a:buClr>
              <a:buSzPts val="2000"/>
              <a:buNone/>
            </a:pPr>
            <a:r>
              <a:rPr lang="fr-CA" sz="2000"/>
              <a:t>Portrait de l’eau</a:t>
            </a:r>
            <a:endParaRPr/>
          </a:p>
          <a:p>
            <a:pPr marL="345441" lvl="0" indent="-342900" algn="l" rtl="0">
              <a:lnSpc>
                <a:spcPct val="150000"/>
              </a:lnSpc>
              <a:spcBef>
                <a:spcPts val="900"/>
              </a:spcBef>
              <a:spcAft>
                <a:spcPts val="0"/>
              </a:spcAft>
              <a:buSzPts val="2000"/>
              <a:buFont typeface="Arial"/>
              <a:buChar char="-"/>
            </a:pPr>
            <a:r>
              <a:rPr lang="fr-CA" sz="2000"/>
              <a:t>Mythe de l’abondance de l’eau</a:t>
            </a:r>
            <a:endParaRPr/>
          </a:p>
          <a:p>
            <a:pPr marL="345441" lvl="0" indent="-342900" algn="l" rtl="0">
              <a:lnSpc>
                <a:spcPct val="150000"/>
              </a:lnSpc>
              <a:spcBef>
                <a:spcPts val="900"/>
              </a:spcBef>
              <a:spcAft>
                <a:spcPts val="0"/>
              </a:spcAft>
              <a:buSzPts val="2000"/>
              <a:buFont typeface="Arial"/>
              <a:buChar char="-"/>
            </a:pPr>
            <a:r>
              <a:rPr lang="fr-CA" sz="2000"/>
              <a:t>Gestion au Québec </a:t>
            </a:r>
            <a:endParaRPr/>
          </a:p>
          <a:p>
            <a:pPr marL="2541" lvl="0" indent="0" algn="l" rtl="0">
              <a:lnSpc>
                <a:spcPct val="150000"/>
              </a:lnSpc>
              <a:spcBef>
                <a:spcPts val="900"/>
              </a:spcBef>
              <a:spcAft>
                <a:spcPts val="0"/>
              </a:spcAft>
              <a:buClr>
                <a:schemeClr val="dk1"/>
              </a:buClr>
              <a:buSzPts val="2000"/>
              <a:buNone/>
            </a:pPr>
            <a:r>
              <a:rPr lang="fr-CA" sz="2000"/>
              <a:t>Menaces à l’eau</a:t>
            </a:r>
            <a:endParaRPr/>
          </a:p>
          <a:p>
            <a:pPr marL="345441" lvl="0" indent="-342900" algn="l" rtl="0">
              <a:lnSpc>
                <a:spcPct val="150000"/>
              </a:lnSpc>
              <a:spcBef>
                <a:spcPts val="900"/>
              </a:spcBef>
              <a:spcAft>
                <a:spcPts val="0"/>
              </a:spcAft>
              <a:buClr>
                <a:schemeClr val="dk1"/>
              </a:buClr>
              <a:buSzPts val="2000"/>
              <a:buFont typeface="Arial"/>
              <a:buChar char="-"/>
            </a:pPr>
            <a:r>
              <a:rPr lang="fr-CA" sz="2000"/>
              <a:t>Commercialisation et embouteillage</a:t>
            </a:r>
            <a:endParaRPr/>
          </a:p>
          <a:p>
            <a:pPr marL="2541" lvl="0" indent="0" algn="l" rtl="0">
              <a:lnSpc>
                <a:spcPct val="150000"/>
              </a:lnSpc>
              <a:spcBef>
                <a:spcPts val="900"/>
              </a:spcBef>
              <a:spcAft>
                <a:spcPts val="0"/>
              </a:spcAft>
              <a:buClr>
                <a:schemeClr val="dk1"/>
              </a:buClr>
              <a:buSzPts val="2000"/>
              <a:buNone/>
            </a:pPr>
            <a:r>
              <a:rPr lang="fr-CA" sz="2000"/>
              <a:t>Pistes d’actions</a:t>
            </a:r>
            <a:endParaRPr/>
          </a:p>
        </p:txBody>
      </p:sp>
      <p:pic>
        <p:nvPicPr>
          <p:cNvPr id="324" name="Google Shape;324;g30ff2203d3c_1_0"/>
          <p:cNvPicPr preferRelativeResize="0"/>
          <p:nvPr/>
        </p:nvPicPr>
        <p:blipFill rotWithShape="1">
          <a:blip r:embed="rId3">
            <a:alphaModFix/>
          </a:blip>
          <a:srcRect l="9834" r="-6247"/>
          <a:stretch/>
        </p:blipFill>
        <p:spPr>
          <a:xfrm>
            <a:off x="6352725" y="2148588"/>
            <a:ext cx="5839277" cy="36197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9"/>
        <p:cNvGrpSpPr/>
        <p:nvPr/>
      </p:nvGrpSpPr>
      <p:grpSpPr>
        <a:xfrm>
          <a:off x="0" y="0"/>
          <a:ext cx="0" cy="0"/>
          <a:chOff x="0" y="0"/>
          <a:chExt cx="0" cy="0"/>
        </a:xfrm>
      </p:grpSpPr>
      <p:sp>
        <p:nvSpPr>
          <p:cNvPr id="330" name="Google Shape;330;g3a59ec3ac1a_0_298"/>
          <p:cNvSpPr txBox="1">
            <a:spLocks noGrp="1"/>
          </p:cNvSpPr>
          <p:nvPr>
            <p:ph type="title"/>
          </p:nvPr>
        </p:nvSpPr>
        <p:spPr>
          <a:xfrm>
            <a:off x="318304" y="3710562"/>
            <a:ext cx="2656390" cy="2452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fr-CA" sz="3200" b="1" i="0" u="none" strike="noStrike" dirty="0"/>
              <a:t>L’eau, un patrimoine territorial</a:t>
            </a:r>
            <a:br>
              <a:rPr lang="fr-CA" sz="3200" b="1" i="0" u="none" strike="noStrike" dirty="0"/>
            </a:br>
            <a:r>
              <a:rPr lang="fr-CA" sz="3200" dirty="0"/>
              <a:t>d</a:t>
            </a:r>
            <a:r>
              <a:rPr lang="fr-CA" sz="3200" b="1" i="0" u="none" strike="noStrike" dirty="0"/>
              <a:t>u Québec</a:t>
            </a:r>
            <a:endParaRPr sz="3200" b="1" dirty="0"/>
          </a:p>
        </p:txBody>
      </p:sp>
      <p:pic>
        <p:nvPicPr>
          <p:cNvPr id="331" name="Google Shape;331;g3a59ec3ac1a_0_298" descr="Le majestueux fleuve Saint-Laurent | Tourisme Charlevoix"/>
          <p:cNvPicPr preferRelativeResize="0"/>
          <p:nvPr/>
        </p:nvPicPr>
        <p:blipFill rotWithShape="1">
          <a:blip r:embed="rId3">
            <a:alphaModFix/>
          </a:blip>
          <a:srcRect t="33203" b="5928"/>
          <a:stretch/>
        </p:blipFill>
        <p:spPr>
          <a:xfrm>
            <a:off x="20" y="10"/>
            <a:ext cx="12192000" cy="3710552"/>
          </a:xfrm>
          <a:custGeom>
            <a:avLst/>
            <a:gdLst/>
            <a:ahLst/>
            <a:cxnLst/>
            <a:rect l="l" t="t" r="r" b="b"/>
            <a:pathLst>
              <a:path w="12192000" h="3692092" extrusionOk="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sp>
        <p:nvSpPr>
          <p:cNvPr id="332" name="Google Shape;332;g3a59ec3ac1a_0_298"/>
          <p:cNvSpPr txBox="1"/>
          <p:nvPr/>
        </p:nvSpPr>
        <p:spPr>
          <a:xfrm>
            <a:off x="2594656" y="3546612"/>
            <a:ext cx="9358133" cy="2780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000"/>
              <a:buFont typeface="Arial"/>
              <a:buChar char="•"/>
            </a:pPr>
            <a:r>
              <a:rPr lang="fr-CA" sz="2400" b="0" i="0" u="none" strike="noStrike" cap="none" dirty="0">
                <a:solidFill>
                  <a:schemeClr val="dk1"/>
                </a:solidFill>
                <a:latin typeface="Calibri"/>
                <a:ea typeface="Calibri"/>
                <a:cs typeface="Calibri"/>
                <a:sym typeface="Calibri"/>
              </a:rPr>
              <a:t>8x plus d’eau douce que le volume moyen par habitant sur planète</a:t>
            </a:r>
            <a:endParaRPr sz="2400" b="0" i="0" u="none" strike="noStrike" cap="none" dirty="0">
              <a:solidFill>
                <a:schemeClr val="dk1"/>
              </a:solidFill>
              <a:latin typeface="Calibri"/>
              <a:ea typeface="Calibri"/>
              <a:cs typeface="Calibri"/>
              <a:sym typeface="Calibri"/>
            </a:endParaRPr>
          </a:p>
          <a:p>
            <a:pPr marL="0" marR="0" lvl="0" indent="0" algn="l" rtl="0">
              <a:lnSpc>
                <a:spcPct val="90000"/>
              </a:lnSpc>
              <a:spcBef>
                <a:spcPts val="600"/>
              </a:spcBef>
              <a:spcAft>
                <a:spcPts val="0"/>
              </a:spcAft>
              <a:buClr>
                <a:schemeClr val="dk1"/>
              </a:buClr>
              <a:buSzPts val="2000"/>
              <a:buFont typeface="Arial"/>
              <a:buChar char="•"/>
            </a:pPr>
            <a:r>
              <a:rPr lang="fr-CA" sz="2400" b="0" i="0" u="none" strike="noStrike" cap="none" dirty="0">
                <a:solidFill>
                  <a:schemeClr val="dk1"/>
                </a:solidFill>
                <a:latin typeface="Calibri"/>
                <a:ea typeface="Calibri"/>
                <a:cs typeface="Calibri"/>
                <a:sym typeface="Calibri"/>
              </a:rPr>
              <a:t>22% du territoire recouvert d’eau</a:t>
            </a:r>
            <a:endParaRPr sz="2400" b="0" i="0" u="none" strike="noStrike" cap="none" dirty="0">
              <a:solidFill>
                <a:schemeClr val="dk1"/>
              </a:solidFill>
              <a:latin typeface="Calibri"/>
              <a:ea typeface="Calibri"/>
              <a:cs typeface="Calibri"/>
              <a:sym typeface="Calibri"/>
            </a:endParaRPr>
          </a:p>
          <a:p>
            <a:pPr marL="0" marR="0" lvl="0" indent="0" algn="l" rtl="0">
              <a:lnSpc>
                <a:spcPct val="90000"/>
              </a:lnSpc>
              <a:spcBef>
                <a:spcPts val="600"/>
              </a:spcBef>
              <a:spcAft>
                <a:spcPts val="0"/>
              </a:spcAft>
              <a:buClr>
                <a:schemeClr val="dk1"/>
              </a:buClr>
              <a:buSzPts val="2000"/>
              <a:buFont typeface="Arial"/>
              <a:buChar char="•"/>
            </a:pPr>
            <a:r>
              <a:rPr lang="fr-CA" sz="2400" b="0" i="0" u="none" strike="noStrike" cap="none" dirty="0">
                <a:solidFill>
                  <a:schemeClr val="dk1"/>
                </a:solidFill>
                <a:latin typeface="Calibri"/>
                <a:ea typeface="Calibri"/>
                <a:cs typeface="Calibri"/>
                <a:sym typeface="Calibri"/>
              </a:rPr>
              <a:t>Détenons 10% de l’eau douce mondiale, 3% de l’eau douce renouvelable</a:t>
            </a:r>
            <a:endParaRPr sz="2400" b="0" i="0" u="none" strike="noStrike" cap="none" dirty="0">
              <a:solidFill>
                <a:schemeClr val="dk1"/>
              </a:solidFill>
              <a:latin typeface="Calibri"/>
              <a:ea typeface="Calibri"/>
              <a:cs typeface="Calibri"/>
              <a:sym typeface="Calibri"/>
            </a:endParaRPr>
          </a:p>
          <a:p>
            <a:pPr marL="0" marR="0" lvl="0" indent="0" algn="l" rtl="0">
              <a:lnSpc>
                <a:spcPct val="90000"/>
              </a:lnSpc>
              <a:spcBef>
                <a:spcPts val="600"/>
              </a:spcBef>
              <a:spcAft>
                <a:spcPts val="0"/>
              </a:spcAft>
              <a:buClr>
                <a:schemeClr val="dk1"/>
              </a:buClr>
              <a:buSzPts val="2000"/>
              <a:buFont typeface="Arial"/>
              <a:buChar char="•"/>
            </a:pPr>
            <a:r>
              <a:rPr lang="fr-CA" sz="2400" b="0" i="0" u="none" strike="noStrike" cap="none" dirty="0">
                <a:solidFill>
                  <a:schemeClr val="dk1"/>
                </a:solidFill>
                <a:latin typeface="Calibri"/>
                <a:ea typeface="Calibri"/>
                <a:cs typeface="Calibri"/>
                <a:sym typeface="Calibri"/>
              </a:rPr>
              <a:t>3,6 millions de plans d’eau douce et 4 500 rivières</a:t>
            </a:r>
            <a:endParaRPr sz="2400" dirty="0"/>
          </a:p>
        </p:txBody>
      </p:sp>
      <p:sp>
        <p:nvSpPr>
          <p:cNvPr id="333" name="Google Shape;333;g3a59ec3ac1a_0_298"/>
          <p:cNvSpPr txBox="1"/>
          <p:nvPr/>
        </p:nvSpPr>
        <p:spPr>
          <a:xfrm>
            <a:off x="10456375" y="3627231"/>
            <a:ext cx="2556900" cy="76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800" b="0" i="0" u="none" strike="noStrike" cap="none">
                <a:solidFill>
                  <a:srgbClr val="000000"/>
                </a:solidFill>
                <a:latin typeface="Arial"/>
                <a:ea typeface="Arial"/>
                <a:cs typeface="Arial"/>
                <a:sym typeface="Arial"/>
              </a:rPr>
              <a:t>Source: Tourisme Charlevoix, 2025</a:t>
            </a:r>
            <a:endParaRPr sz="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br>
              <a:rPr lang="fr-CA" sz="1800" b="0" i="0" u="none" strike="noStrike" cap="none">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8"/>
        <p:cNvGrpSpPr/>
        <p:nvPr/>
      </p:nvGrpSpPr>
      <p:grpSpPr>
        <a:xfrm>
          <a:off x="0" y="0"/>
          <a:ext cx="0" cy="0"/>
          <a:chOff x="0" y="0"/>
          <a:chExt cx="0" cy="0"/>
        </a:xfrm>
      </p:grpSpPr>
      <p:sp>
        <p:nvSpPr>
          <p:cNvPr id="339" name="Google Shape;339;g3a59ec3ac1a_0_216"/>
          <p:cNvSpPr/>
          <p:nvPr/>
        </p:nvSpPr>
        <p:spPr>
          <a:xfrm>
            <a:off x="638175" y="0"/>
            <a:ext cx="3248046" cy="3400434"/>
          </a:xfrm>
          <a:prstGeom prst="flowChartDocument">
            <a:avLst/>
          </a:prstGeom>
          <a:solidFill>
            <a:srgbClr val="4255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0" name="Google Shape;340;g3a59ec3ac1a_0_216"/>
          <p:cNvSpPr txBox="1">
            <a:spLocks noGrp="1"/>
          </p:cNvSpPr>
          <p:nvPr>
            <p:ph type="title"/>
          </p:nvPr>
        </p:nvSpPr>
        <p:spPr>
          <a:xfrm>
            <a:off x="838200" y="171162"/>
            <a:ext cx="2840100" cy="2371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200"/>
              <a:buFont typeface="Calibri"/>
              <a:buNone/>
            </a:pPr>
            <a:r>
              <a:rPr lang="fr-CA" sz="3500" b="0" i="0" u="none" strike="noStrike">
                <a:solidFill>
                  <a:srgbClr val="FFFFFF"/>
                </a:solidFill>
                <a:latin typeface="Calibri"/>
                <a:ea typeface="Calibri"/>
                <a:cs typeface="Calibri"/>
                <a:sym typeface="Calibri"/>
              </a:rPr>
              <a:t>L’eau douce accessible sur Terre</a:t>
            </a:r>
            <a:endParaRPr sz="3500" b="0">
              <a:solidFill>
                <a:srgbClr val="FFFFFF"/>
              </a:solidFill>
              <a:latin typeface="Calibri"/>
              <a:ea typeface="Calibri"/>
              <a:cs typeface="Calibri"/>
              <a:sym typeface="Calibri"/>
            </a:endParaRPr>
          </a:p>
        </p:txBody>
      </p:sp>
      <p:pic>
        <p:nvPicPr>
          <p:cNvPr id="341" name="Google Shape;341;g3a59ec3ac1a_0_216"/>
          <p:cNvPicPr preferRelativeResize="0"/>
          <p:nvPr/>
        </p:nvPicPr>
        <p:blipFill rotWithShape="1">
          <a:blip r:embed="rId3">
            <a:alphaModFix/>
          </a:blip>
          <a:srcRect/>
          <a:stretch/>
        </p:blipFill>
        <p:spPr>
          <a:xfrm>
            <a:off x="4976068" y="640080"/>
            <a:ext cx="5811266" cy="557881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g310324267c7_0_119" descr="C:\Users\Rébecca Pétrin\Desktop\Annotation 2021-10-24 125010.jpg"/>
          <p:cNvPicPr preferRelativeResize="0"/>
          <p:nvPr/>
        </p:nvPicPr>
        <p:blipFill rotWithShape="1">
          <a:blip r:embed="rId3">
            <a:alphaModFix/>
          </a:blip>
          <a:srcRect/>
          <a:stretch/>
        </p:blipFill>
        <p:spPr>
          <a:xfrm>
            <a:off x="3614448" y="2334003"/>
            <a:ext cx="4188413" cy="4070981"/>
          </a:xfrm>
          <a:prstGeom prst="rect">
            <a:avLst/>
          </a:prstGeom>
          <a:noFill/>
          <a:ln>
            <a:noFill/>
          </a:ln>
        </p:spPr>
      </p:pic>
      <p:pic>
        <p:nvPicPr>
          <p:cNvPr id="348" name="Google Shape;348;g310324267c7_0_119" descr="val_tho_mars_06_199"/>
          <p:cNvPicPr preferRelativeResize="0"/>
          <p:nvPr/>
        </p:nvPicPr>
        <p:blipFill rotWithShape="1">
          <a:blip r:embed="rId4">
            <a:alphaModFix/>
          </a:blip>
          <a:srcRect/>
          <a:stretch/>
        </p:blipFill>
        <p:spPr>
          <a:xfrm>
            <a:off x="7987314" y="4511105"/>
            <a:ext cx="4021872" cy="2263175"/>
          </a:xfrm>
          <a:prstGeom prst="rect">
            <a:avLst/>
          </a:prstGeom>
          <a:noFill/>
          <a:ln>
            <a:noFill/>
          </a:ln>
        </p:spPr>
      </p:pic>
      <p:sp>
        <p:nvSpPr>
          <p:cNvPr id="349" name="Google Shape;349;g310324267c7_0_119"/>
          <p:cNvSpPr txBox="1"/>
          <p:nvPr/>
        </p:nvSpPr>
        <p:spPr>
          <a:xfrm>
            <a:off x="9652311" y="3986642"/>
            <a:ext cx="2355000" cy="4800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5400"/>
              <a:buFont typeface="Calibri"/>
              <a:buNone/>
            </a:pPr>
            <a:r>
              <a:rPr lang="fr-CA" sz="2800" b="1" i="0" u="none" strike="noStrike" cap="none">
                <a:solidFill>
                  <a:schemeClr val="dk1"/>
                </a:solidFill>
                <a:latin typeface="Calibri"/>
                <a:ea typeface="Calibri"/>
                <a:cs typeface="Calibri"/>
                <a:sym typeface="Calibri"/>
              </a:rPr>
              <a:t>Glaciers 68,7%</a:t>
            </a:r>
            <a:endParaRPr sz="1400" b="0" i="0" u="none" strike="noStrike" cap="none">
              <a:solidFill>
                <a:srgbClr val="000000"/>
              </a:solidFill>
              <a:latin typeface="Arial"/>
              <a:ea typeface="Arial"/>
              <a:cs typeface="Arial"/>
              <a:sym typeface="Arial"/>
            </a:endParaRPr>
          </a:p>
        </p:txBody>
      </p:sp>
      <p:cxnSp>
        <p:nvCxnSpPr>
          <p:cNvPr id="350" name="Google Shape;350;g310324267c7_0_119"/>
          <p:cNvCxnSpPr/>
          <p:nvPr/>
        </p:nvCxnSpPr>
        <p:spPr>
          <a:xfrm rot="10800000">
            <a:off x="7453292" y="5290191"/>
            <a:ext cx="528000" cy="352500"/>
          </a:xfrm>
          <a:prstGeom prst="straightConnector1">
            <a:avLst/>
          </a:prstGeom>
          <a:noFill/>
          <a:ln w="28575" cap="flat" cmpd="sng">
            <a:solidFill>
              <a:schemeClr val="dk1"/>
            </a:solidFill>
            <a:prstDash val="solid"/>
            <a:round/>
            <a:headEnd type="none" w="sm" len="sm"/>
            <a:tailEnd type="none" w="sm" len="sm"/>
          </a:ln>
        </p:spPr>
      </p:cxnSp>
      <p:pic>
        <p:nvPicPr>
          <p:cNvPr id="351" name="Google Shape;351;g310324267c7_0_119" descr="IMG_0534"/>
          <p:cNvPicPr preferRelativeResize="0"/>
          <p:nvPr/>
        </p:nvPicPr>
        <p:blipFill rotWithShape="1">
          <a:blip r:embed="rId5">
            <a:alphaModFix/>
          </a:blip>
          <a:srcRect/>
          <a:stretch/>
        </p:blipFill>
        <p:spPr>
          <a:xfrm>
            <a:off x="175150" y="950197"/>
            <a:ext cx="2824218" cy="2823653"/>
          </a:xfrm>
          <a:prstGeom prst="rect">
            <a:avLst/>
          </a:prstGeom>
          <a:noFill/>
          <a:ln>
            <a:noFill/>
          </a:ln>
        </p:spPr>
      </p:pic>
      <p:sp>
        <p:nvSpPr>
          <p:cNvPr id="352" name="Google Shape;352;g310324267c7_0_119"/>
          <p:cNvSpPr txBox="1"/>
          <p:nvPr/>
        </p:nvSpPr>
        <p:spPr>
          <a:xfrm>
            <a:off x="59400" y="380325"/>
            <a:ext cx="3998100" cy="5355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5400"/>
              <a:buFont typeface="Calibri"/>
              <a:buNone/>
            </a:pPr>
            <a:r>
              <a:rPr lang="fr-CA" sz="2800" b="1" i="0" u="none" strike="noStrike" cap="none">
                <a:solidFill>
                  <a:schemeClr val="dk1"/>
                </a:solidFill>
                <a:latin typeface="Calibri"/>
                <a:ea typeface="Calibri"/>
                <a:cs typeface="Calibri"/>
                <a:sym typeface="Calibri"/>
              </a:rPr>
              <a:t>Eau souterraine 30,1%</a:t>
            </a:r>
            <a:endParaRPr sz="1400" b="0" i="0" u="none" strike="noStrike" cap="none">
              <a:solidFill>
                <a:srgbClr val="000000"/>
              </a:solidFill>
              <a:latin typeface="Arial"/>
              <a:ea typeface="Arial"/>
              <a:cs typeface="Arial"/>
              <a:sym typeface="Arial"/>
            </a:endParaRPr>
          </a:p>
        </p:txBody>
      </p:sp>
      <p:cxnSp>
        <p:nvCxnSpPr>
          <p:cNvPr id="353" name="Google Shape;353;g310324267c7_0_119"/>
          <p:cNvCxnSpPr/>
          <p:nvPr/>
        </p:nvCxnSpPr>
        <p:spPr>
          <a:xfrm rot="10800000" flipH="1">
            <a:off x="3318537" y="5127591"/>
            <a:ext cx="662100" cy="515100"/>
          </a:xfrm>
          <a:prstGeom prst="straightConnector1">
            <a:avLst/>
          </a:prstGeom>
          <a:noFill/>
          <a:ln w="28575" cap="flat" cmpd="sng">
            <a:solidFill>
              <a:schemeClr val="dk1"/>
            </a:solidFill>
            <a:prstDash val="solid"/>
            <a:round/>
            <a:headEnd type="none" w="sm" len="sm"/>
            <a:tailEnd type="none" w="sm" len="sm"/>
          </a:ln>
        </p:spPr>
      </p:cxnSp>
      <p:sp>
        <p:nvSpPr>
          <p:cNvPr id="354" name="Google Shape;354;g310324267c7_0_119"/>
          <p:cNvSpPr txBox="1"/>
          <p:nvPr/>
        </p:nvSpPr>
        <p:spPr>
          <a:xfrm>
            <a:off x="9167167" y="435039"/>
            <a:ext cx="2928300" cy="5337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5400"/>
              <a:buFont typeface="Calibri"/>
              <a:buNone/>
            </a:pPr>
            <a:r>
              <a:rPr lang="fr-CA" sz="2800" b="1" i="0" u="none" strike="noStrike" cap="none">
                <a:solidFill>
                  <a:schemeClr val="dk1"/>
                </a:solidFill>
                <a:latin typeface="Calibri"/>
                <a:ea typeface="Calibri"/>
                <a:cs typeface="Calibri"/>
                <a:sym typeface="Calibri"/>
              </a:rPr>
              <a:t>Pergélisols 0,8%</a:t>
            </a:r>
            <a:endParaRPr sz="1400" b="0" i="0" u="none" strike="noStrike" cap="none">
              <a:solidFill>
                <a:srgbClr val="000000"/>
              </a:solidFill>
              <a:latin typeface="Arial"/>
              <a:ea typeface="Arial"/>
              <a:cs typeface="Arial"/>
              <a:sym typeface="Arial"/>
            </a:endParaRPr>
          </a:p>
        </p:txBody>
      </p:sp>
      <p:sp>
        <p:nvSpPr>
          <p:cNvPr id="355" name="Google Shape;355;g310324267c7_0_119"/>
          <p:cNvSpPr txBox="1"/>
          <p:nvPr/>
        </p:nvSpPr>
        <p:spPr>
          <a:xfrm>
            <a:off x="32130" y="3905487"/>
            <a:ext cx="3936900" cy="8679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5400"/>
              <a:buFont typeface="Calibri"/>
              <a:buNone/>
            </a:pPr>
            <a:r>
              <a:rPr lang="fr-CA" sz="2800" b="1" i="0" u="none" strike="noStrike" cap="none">
                <a:solidFill>
                  <a:schemeClr val="dk1"/>
                </a:solidFill>
                <a:latin typeface="Calibri"/>
                <a:ea typeface="Calibri"/>
                <a:cs typeface="Calibri"/>
                <a:sym typeface="Calibri"/>
              </a:rPr>
              <a:t>Eau de surface et atmosphérique 0,4%</a:t>
            </a:r>
            <a:endParaRPr sz="1400" b="0" i="0" u="none" strike="noStrike" cap="none">
              <a:solidFill>
                <a:srgbClr val="000000"/>
              </a:solidFill>
              <a:latin typeface="Arial"/>
              <a:ea typeface="Arial"/>
              <a:cs typeface="Arial"/>
              <a:sym typeface="Arial"/>
            </a:endParaRPr>
          </a:p>
        </p:txBody>
      </p:sp>
      <p:pic>
        <p:nvPicPr>
          <p:cNvPr id="356" name="Google Shape;356;g310324267c7_0_119" descr="IMG_0226"/>
          <p:cNvPicPr preferRelativeResize="0"/>
          <p:nvPr/>
        </p:nvPicPr>
        <p:blipFill rotWithShape="1">
          <a:blip r:embed="rId6">
            <a:alphaModFix/>
          </a:blip>
          <a:srcRect/>
          <a:stretch/>
        </p:blipFill>
        <p:spPr>
          <a:xfrm>
            <a:off x="32130" y="4836583"/>
            <a:ext cx="3360836" cy="1890816"/>
          </a:xfrm>
          <a:prstGeom prst="rect">
            <a:avLst/>
          </a:prstGeom>
          <a:noFill/>
          <a:ln>
            <a:noFill/>
          </a:ln>
        </p:spPr>
      </p:pic>
      <p:cxnSp>
        <p:nvCxnSpPr>
          <p:cNvPr id="357" name="Google Shape;357;g310324267c7_0_119"/>
          <p:cNvCxnSpPr/>
          <p:nvPr/>
        </p:nvCxnSpPr>
        <p:spPr>
          <a:xfrm rot="10800000">
            <a:off x="5708567" y="1774240"/>
            <a:ext cx="2528700" cy="0"/>
          </a:xfrm>
          <a:prstGeom prst="straightConnector1">
            <a:avLst/>
          </a:prstGeom>
          <a:noFill/>
          <a:ln w="28575" cap="flat" cmpd="sng">
            <a:solidFill>
              <a:schemeClr val="dk1"/>
            </a:solidFill>
            <a:prstDash val="solid"/>
            <a:round/>
            <a:headEnd type="none" w="sm" len="sm"/>
            <a:tailEnd type="none" w="sm" len="sm"/>
          </a:ln>
        </p:spPr>
      </p:cxnSp>
      <p:cxnSp>
        <p:nvCxnSpPr>
          <p:cNvPr id="358" name="Google Shape;358;g310324267c7_0_119"/>
          <p:cNvCxnSpPr/>
          <p:nvPr/>
        </p:nvCxnSpPr>
        <p:spPr>
          <a:xfrm>
            <a:off x="5708654" y="1762665"/>
            <a:ext cx="0" cy="701400"/>
          </a:xfrm>
          <a:prstGeom prst="straightConnector1">
            <a:avLst/>
          </a:prstGeom>
          <a:noFill/>
          <a:ln w="28575" cap="flat" cmpd="sng">
            <a:solidFill>
              <a:schemeClr val="dk1"/>
            </a:solidFill>
            <a:prstDash val="solid"/>
            <a:round/>
            <a:headEnd type="none" w="sm" len="sm"/>
            <a:tailEnd type="none" w="sm" len="sm"/>
          </a:ln>
        </p:spPr>
      </p:cxnSp>
      <p:cxnSp>
        <p:nvCxnSpPr>
          <p:cNvPr id="359" name="Google Shape;359;g310324267c7_0_119"/>
          <p:cNvCxnSpPr/>
          <p:nvPr/>
        </p:nvCxnSpPr>
        <p:spPr>
          <a:xfrm>
            <a:off x="2999368" y="2153502"/>
            <a:ext cx="1654800" cy="0"/>
          </a:xfrm>
          <a:prstGeom prst="straightConnector1">
            <a:avLst/>
          </a:prstGeom>
          <a:noFill/>
          <a:ln w="28575" cap="flat" cmpd="sng">
            <a:solidFill>
              <a:schemeClr val="dk1"/>
            </a:solidFill>
            <a:prstDash val="solid"/>
            <a:round/>
            <a:headEnd type="none" w="sm" len="sm"/>
            <a:tailEnd type="none" w="sm" len="sm"/>
          </a:ln>
        </p:spPr>
      </p:cxnSp>
      <p:cxnSp>
        <p:nvCxnSpPr>
          <p:cNvPr id="360" name="Google Shape;360;g310324267c7_0_119"/>
          <p:cNvCxnSpPr/>
          <p:nvPr/>
        </p:nvCxnSpPr>
        <p:spPr>
          <a:xfrm>
            <a:off x="4665877" y="2141927"/>
            <a:ext cx="0" cy="667800"/>
          </a:xfrm>
          <a:prstGeom prst="straightConnector1">
            <a:avLst/>
          </a:prstGeom>
          <a:noFill/>
          <a:ln w="28575" cap="flat" cmpd="sng">
            <a:solidFill>
              <a:schemeClr val="dk1"/>
            </a:solidFill>
            <a:prstDash val="solid"/>
            <a:round/>
            <a:headEnd type="none" w="sm" len="sm"/>
            <a:tailEnd type="none" w="sm" len="sm"/>
          </a:ln>
        </p:spPr>
      </p:cxnSp>
      <p:pic>
        <p:nvPicPr>
          <p:cNvPr id="361" name="Google Shape;361;g310324267c7_0_119" descr="permafrost_large"/>
          <p:cNvPicPr preferRelativeResize="0"/>
          <p:nvPr/>
        </p:nvPicPr>
        <p:blipFill rotWithShape="1">
          <a:blip r:embed="rId7">
            <a:alphaModFix/>
          </a:blip>
          <a:srcRect/>
          <a:stretch/>
        </p:blipFill>
        <p:spPr>
          <a:xfrm>
            <a:off x="8254222" y="1197332"/>
            <a:ext cx="3744384" cy="1811337"/>
          </a:xfrm>
          <a:prstGeom prst="rect">
            <a:avLst/>
          </a:prstGeom>
          <a:noFill/>
          <a:ln>
            <a:noFill/>
          </a:ln>
        </p:spPr>
      </p:pic>
      <p:sp>
        <p:nvSpPr>
          <p:cNvPr id="362" name="Google Shape;362;g310324267c7_0_119"/>
          <p:cNvSpPr txBox="1"/>
          <p:nvPr/>
        </p:nvSpPr>
        <p:spPr>
          <a:xfrm>
            <a:off x="3420789" y="6123"/>
            <a:ext cx="4833300" cy="779400"/>
          </a:xfrm>
          <a:prstGeom prst="rect">
            <a:avLst/>
          </a:prstGeom>
          <a:noFill/>
          <a:ln>
            <a:noFill/>
          </a:ln>
        </p:spPr>
        <p:txBody>
          <a:bodyPr spcFirstLastPara="1" wrap="square" lIns="91425" tIns="45700" rIns="91425" bIns="45700" anchor="b" anchorCtr="0">
            <a:normAutofit lnSpcReduction="10000"/>
          </a:bodyPr>
          <a:lstStyle/>
          <a:p>
            <a:pPr marL="0" marR="0" lvl="0" indent="0" algn="ctr" rtl="0">
              <a:lnSpc>
                <a:spcPct val="90000"/>
              </a:lnSpc>
              <a:spcBef>
                <a:spcPts val="0"/>
              </a:spcBef>
              <a:spcAft>
                <a:spcPts val="0"/>
              </a:spcAft>
              <a:buClr>
                <a:schemeClr val="dk1"/>
              </a:buClr>
              <a:buSzPts val="5400"/>
              <a:buFont typeface="Calibri"/>
              <a:buNone/>
            </a:pPr>
            <a:r>
              <a:rPr lang="fr-CA" sz="5400" b="1" i="0" u="none" strike="noStrike" cap="none">
                <a:solidFill>
                  <a:schemeClr val="dk1"/>
                </a:solidFill>
                <a:latin typeface="Calibri"/>
                <a:ea typeface="Calibri"/>
                <a:cs typeface="Calibri"/>
                <a:sym typeface="Calibri"/>
              </a:rPr>
              <a:t>Où est l’eau ?</a:t>
            </a:r>
            <a:endParaRPr sz="32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7"/>
        <p:cNvGrpSpPr/>
        <p:nvPr/>
      </p:nvGrpSpPr>
      <p:grpSpPr>
        <a:xfrm>
          <a:off x="0" y="0"/>
          <a:ext cx="0" cy="0"/>
          <a:chOff x="0" y="0"/>
          <a:chExt cx="0" cy="0"/>
        </a:xfrm>
      </p:grpSpPr>
      <p:sp>
        <p:nvSpPr>
          <p:cNvPr id="368" name="Google Shape;368;g3a59ec3ac1a_0_381"/>
          <p:cNvSpPr/>
          <p:nvPr/>
        </p:nvSpPr>
        <p:spPr>
          <a:xfrm>
            <a:off x="638175" y="0"/>
            <a:ext cx="3248046" cy="3400434"/>
          </a:xfrm>
          <a:prstGeom prst="flowChartDocumen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9" name="Google Shape;369;g3a59ec3ac1a_0_381"/>
          <p:cNvSpPr txBox="1">
            <a:spLocks noGrp="1"/>
          </p:cNvSpPr>
          <p:nvPr>
            <p:ph type="title"/>
          </p:nvPr>
        </p:nvSpPr>
        <p:spPr>
          <a:xfrm>
            <a:off x="838200" y="171162"/>
            <a:ext cx="2840100" cy="2371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200"/>
              <a:buFont typeface="Calibri"/>
              <a:buNone/>
            </a:pPr>
            <a:r>
              <a:rPr lang="fr-CA" sz="3200" dirty="0">
                <a:solidFill>
                  <a:srgbClr val="FFFFFF"/>
                </a:solidFill>
                <a:latin typeface="Calibri"/>
                <a:ea typeface="Calibri"/>
                <a:cs typeface="Calibri"/>
                <a:sym typeface="Calibri"/>
              </a:rPr>
              <a:t>Principaux bassins versants</a:t>
            </a:r>
            <a:endParaRPr dirty="0"/>
          </a:p>
        </p:txBody>
      </p:sp>
      <p:pic>
        <p:nvPicPr>
          <p:cNvPr id="370" name="Google Shape;370;g3a59ec3ac1a_0_381" descr="Unité 2- Activité 1: Les bassins-versants ou bassins ..."/>
          <p:cNvPicPr preferRelativeResize="0"/>
          <p:nvPr/>
        </p:nvPicPr>
        <p:blipFill rotWithShape="1">
          <a:blip r:embed="rId3">
            <a:alphaModFix/>
          </a:blip>
          <a:srcRect/>
          <a:stretch/>
        </p:blipFill>
        <p:spPr>
          <a:xfrm>
            <a:off x="4681616" y="640080"/>
            <a:ext cx="6400172" cy="557881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3"/>
          <p:cNvPicPr preferRelativeResize="0"/>
          <p:nvPr/>
        </p:nvPicPr>
        <p:blipFill rotWithShape="1">
          <a:blip r:embed="rId3">
            <a:alphaModFix/>
          </a:blip>
          <a:srcRect/>
          <a:stretch/>
        </p:blipFill>
        <p:spPr>
          <a:xfrm>
            <a:off x="350042" y="3894416"/>
            <a:ext cx="6383736" cy="2963584"/>
          </a:xfrm>
          <a:prstGeom prst="rect">
            <a:avLst/>
          </a:prstGeom>
          <a:noFill/>
          <a:ln>
            <a:noFill/>
          </a:ln>
        </p:spPr>
      </p:pic>
      <p:sp>
        <p:nvSpPr>
          <p:cNvPr id="376" name="Google Shape;376;p3"/>
          <p:cNvSpPr txBox="1">
            <a:spLocks noGrp="1"/>
          </p:cNvSpPr>
          <p:nvPr>
            <p:ph type="title"/>
          </p:nvPr>
        </p:nvSpPr>
        <p:spPr>
          <a:xfrm>
            <a:off x="565150" y="770890"/>
            <a:ext cx="7335835" cy="1268984"/>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Clr>
                <a:schemeClr val="dk1"/>
              </a:buClr>
              <a:buSzPct val="100000"/>
              <a:buFont typeface="Arial"/>
              <a:buNone/>
            </a:pPr>
            <a:r>
              <a:rPr lang="fr-CA"/>
              <a:t>Cadre de gouvernance de l’eau</a:t>
            </a:r>
            <a:endParaRPr/>
          </a:p>
        </p:txBody>
      </p:sp>
      <p:sp>
        <p:nvSpPr>
          <p:cNvPr id="377" name="Google Shape;377;p3"/>
          <p:cNvSpPr txBox="1"/>
          <p:nvPr/>
        </p:nvSpPr>
        <p:spPr>
          <a:xfrm>
            <a:off x="465789" y="1405382"/>
            <a:ext cx="5404200" cy="2685613"/>
          </a:xfrm>
          <a:prstGeom prst="rect">
            <a:avLst/>
          </a:prstGeom>
          <a:noFill/>
          <a:ln>
            <a:noFill/>
          </a:ln>
        </p:spPr>
        <p:txBody>
          <a:bodyPr spcFirstLastPara="1" wrap="square" lIns="91425" tIns="45700" rIns="91425" bIns="45700" anchor="t" anchorCtr="0">
            <a:normAutofit lnSpcReduction="10000"/>
          </a:bodyPr>
          <a:lstStyle/>
          <a:p>
            <a:pPr marL="114300" marR="0" lvl="0" indent="0" algn="l" rtl="0">
              <a:lnSpc>
                <a:spcPct val="90000"/>
              </a:lnSpc>
              <a:spcBef>
                <a:spcPts val="1000"/>
              </a:spcBef>
              <a:spcAft>
                <a:spcPts val="0"/>
              </a:spcAft>
              <a:buClr>
                <a:schemeClr val="dk1"/>
              </a:buClr>
              <a:buSzPts val="1800"/>
              <a:buFont typeface="Arial"/>
              <a:buNone/>
            </a:pPr>
            <a:r>
              <a:rPr lang="fr-CA" sz="1600" b="0" i="0" u="none" strike="noStrike" cap="none" dirty="0">
                <a:solidFill>
                  <a:srgbClr val="000000"/>
                </a:solidFill>
                <a:latin typeface="Calibri"/>
                <a:ea typeface="Calibri"/>
                <a:cs typeface="Calibri"/>
                <a:sym typeface="Calibri"/>
              </a:rPr>
              <a:t>Contexte règlementaire </a:t>
            </a:r>
            <a:endParaRPr sz="1600" b="0" i="0" u="none" strike="noStrike" cap="none" dirty="0">
              <a:solidFill>
                <a:srgbClr val="000000"/>
              </a:solidFill>
              <a:latin typeface="Calibri"/>
              <a:ea typeface="Calibri"/>
              <a:cs typeface="Calibri"/>
              <a:sym typeface="Calibri"/>
            </a:endParaRPr>
          </a:p>
          <a:p>
            <a:pPr marL="571500" marR="0" lvl="1" indent="0" algn="l" rtl="0">
              <a:lnSpc>
                <a:spcPct val="90000"/>
              </a:lnSpc>
              <a:spcBef>
                <a:spcPts val="500"/>
              </a:spcBef>
              <a:spcAft>
                <a:spcPts val="0"/>
              </a:spcAft>
              <a:buClr>
                <a:schemeClr val="dk1"/>
              </a:buClr>
              <a:buSzPts val="1800"/>
              <a:buFont typeface="Arial"/>
              <a:buNone/>
            </a:pPr>
            <a:endParaRPr sz="1600" b="0" i="0" u="none" strike="noStrike" cap="none" dirty="0">
              <a:solidFill>
                <a:srgbClr val="000000"/>
              </a:solidFill>
              <a:latin typeface="Calibri"/>
              <a:ea typeface="Calibri"/>
              <a:cs typeface="Calibri"/>
              <a:sym typeface="Calibri"/>
            </a:endParaRPr>
          </a:p>
          <a:p>
            <a:pPr marL="457200" marR="0" lvl="0" indent="-342900" algn="l" rtl="0">
              <a:lnSpc>
                <a:spcPct val="90000"/>
              </a:lnSpc>
              <a:spcBef>
                <a:spcPts val="1000"/>
              </a:spcBef>
              <a:spcAft>
                <a:spcPts val="0"/>
              </a:spcAft>
              <a:buClr>
                <a:schemeClr val="dk1"/>
              </a:buClr>
              <a:buSzPts val="1800"/>
              <a:buFont typeface="Arial"/>
              <a:buChar char="•"/>
            </a:pPr>
            <a:r>
              <a:rPr lang="fr-CA" sz="1600" b="0" i="0" u="none" strike="noStrike" cap="none" dirty="0">
                <a:solidFill>
                  <a:srgbClr val="000000"/>
                </a:solidFill>
                <a:latin typeface="Calibri"/>
                <a:ea typeface="Calibri"/>
                <a:cs typeface="Calibri"/>
                <a:sym typeface="Calibri"/>
              </a:rPr>
              <a:t>La Loi sur la qualité de l’environnement (1972)</a:t>
            </a:r>
            <a:endParaRPr sz="1600" b="0" i="0" u="none" strike="noStrike" cap="none" dirty="0">
              <a:solidFill>
                <a:srgbClr val="000000"/>
              </a:solidFill>
              <a:latin typeface="Calibri"/>
              <a:ea typeface="Calibri"/>
              <a:cs typeface="Calibri"/>
              <a:sym typeface="Calibri"/>
            </a:endParaRPr>
          </a:p>
          <a:p>
            <a:pPr marL="457200" marR="0" lvl="0" indent="-336550" algn="l" rtl="0">
              <a:lnSpc>
                <a:spcPct val="90000"/>
              </a:lnSpc>
              <a:spcBef>
                <a:spcPts val="1000"/>
              </a:spcBef>
              <a:spcAft>
                <a:spcPts val="0"/>
              </a:spcAft>
              <a:buClr>
                <a:srgbClr val="000000"/>
              </a:buClr>
              <a:buSzPts val="1700"/>
              <a:buFont typeface="Calibri"/>
              <a:buChar char="•"/>
            </a:pPr>
            <a:r>
              <a:rPr lang="fr-CA" sz="1600" b="0" i="0" u="none" strike="noStrike" cap="none" dirty="0">
                <a:solidFill>
                  <a:srgbClr val="000000"/>
                </a:solidFill>
                <a:latin typeface="Calibri"/>
                <a:ea typeface="Calibri"/>
                <a:cs typeface="Calibri"/>
                <a:sym typeface="Calibri"/>
              </a:rPr>
              <a:t>Règlement sur la qualité de l’eau potable (2001)</a:t>
            </a:r>
            <a:endParaRPr lang="fr-CA" sz="1600" dirty="0">
              <a:latin typeface="Calibri"/>
              <a:ea typeface="Calibri"/>
              <a:cs typeface="Calibri"/>
              <a:sym typeface="Calibri"/>
            </a:endParaRPr>
          </a:p>
          <a:p>
            <a:pPr marL="457200" marR="0" lvl="0" indent="-336550" algn="l" rtl="0">
              <a:lnSpc>
                <a:spcPct val="90000"/>
              </a:lnSpc>
              <a:spcBef>
                <a:spcPts val="1000"/>
              </a:spcBef>
              <a:spcAft>
                <a:spcPts val="0"/>
              </a:spcAft>
              <a:buClr>
                <a:srgbClr val="000000"/>
              </a:buClr>
              <a:buSzPts val="1700"/>
              <a:buFont typeface="Calibri"/>
              <a:buChar char="•"/>
            </a:pPr>
            <a:r>
              <a:rPr lang="fr-CA" sz="1600" dirty="0">
                <a:latin typeface="Calibri"/>
                <a:ea typeface="Calibri"/>
                <a:cs typeface="Calibri"/>
                <a:sym typeface="Calibri"/>
              </a:rPr>
              <a:t>Politique nationale de l’eau (2002)</a:t>
            </a:r>
            <a:endParaRPr lang="fr-CA" sz="1600" dirty="0">
              <a:solidFill>
                <a:schemeClr val="dk1"/>
              </a:solidFill>
            </a:endParaRPr>
          </a:p>
          <a:p>
            <a:pPr marL="457200" marR="0" lvl="0" indent="-342900" algn="l" rtl="0">
              <a:lnSpc>
                <a:spcPct val="100000"/>
              </a:lnSpc>
              <a:spcBef>
                <a:spcPts val="1000"/>
              </a:spcBef>
              <a:spcAft>
                <a:spcPts val="0"/>
              </a:spcAft>
              <a:buClr>
                <a:schemeClr val="dk1"/>
              </a:buClr>
              <a:buSzPts val="1800"/>
              <a:buFont typeface="Arial"/>
              <a:buChar char="•"/>
            </a:pPr>
            <a:r>
              <a:rPr lang="fr-CA" sz="1600" b="0" i="0" u="none" strike="noStrike" cap="none" dirty="0">
                <a:solidFill>
                  <a:srgbClr val="000000"/>
                </a:solidFill>
                <a:latin typeface="Calibri"/>
                <a:ea typeface="Calibri"/>
                <a:cs typeface="Calibri"/>
                <a:sym typeface="Calibri"/>
              </a:rPr>
              <a:t>La Loi sur l’eau (2009)</a:t>
            </a:r>
            <a:endParaRPr sz="1600" b="0" i="0" u="none" strike="noStrike" cap="none" dirty="0">
              <a:solidFill>
                <a:schemeClr val="dk1"/>
              </a:solidFill>
              <a:latin typeface="Arial"/>
              <a:ea typeface="Arial"/>
              <a:cs typeface="Arial"/>
              <a:sym typeface="Arial"/>
            </a:endParaRPr>
          </a:p>
          <a:p>
            <a:pPr marL="457200" marR="0" lvl="0" indent="-342900" algn="l" rtl="0">
              <a:lnSpc>
                <a:spcPct val="110000"/>
              </a:lnSpc>
              <a:spcBef>
                <a:spcPts val="1000"/>
              </a:spcBef>
              <a:spcAft>
                <a:spcPts val="0"/>
              </a:spcAft>
              <a:buClr>
                <a:schemeClr val="dk1"/>
              </a:buClr>
              <a:buSzPts val="1800"/>
              <a:buFont typeface="Arial"/>
              <a:buChar char="•"/>
            </a:pPr>
            <a:r>
              <a:rPr lang="fr-CA" sz="1600" b="0" i="0" u="none" strike="noStrike" cap="none" dirty="0">
                <a:solidFill>
                  <a:srgbClr val="000000"/>
                </a:solidFill>
                <a:latin typeface="Calibri"/>
                <a:ea typeface="Calibri"/>
                <a:cs typeface="Calibri"/>
                <a:sym typeface="Calibri"/>
              </a:rPr>
              <a:t>La Loi concernant la conservation de milieux humides et hydriques (2017)</a:t>
            </a:r>
            <a:endParaRPr sz="1600" b="0" i="0" u="none" strike="noStrike" cap="none" dirty="0">
              <a:solidFill>
                <a:srgbClr val="000000"/>
              </a:solidFill>
              <a:latin typeface="Calibri"/>
              <a:ea typeface="Calibri"/>
              <a:cs typeface="Calibri"/>
              <a:sym typeface="Calibri"/>
            </a:endParaRPr>
          </a:p>
        </p:txBody>
      </p:sp>
      <p:sp>
        <p:nvSpPr>
          <p:cNvPr id="378" name="Google Shape;378;p3"/>
          <p:cNvSpPr txBox="1"/>
          <p:nvPr/>
        </p:nvSpPr>
        <p:spPr>
          <a:xfrm>
            <a:off x="6547412" y="1405382"/>
            <a:ext cx="5404081" cy="3318365"/>
          </a:xfrm>
          <a:prstGeom prst="rect">
            <a:avLst/>
          </a:prstGeom>
          <a:noFill/>
          <a:ln>
            <a:noFill/>
          </a:ln>
        </p:spPr>
        <p:txBody>
          <a:bodyPr spcFirstLastPara="1" wrap="square" lIns="91425" tIns="45700" rIns="91425" bIns="45700" anchor="t" anchorCtr="0">
            <a:normAutofit/>
          </a:bodyPr>
          <a:lstStyle/>
          <a:p>
            <a:pPr marL="114300" marR="0" lvl="0" indent="0" algn="l" rtl="0">
              <a:lnSpc>
                <a:spcPct val="90000"/>
              </a:lnSpc>
              <a:spcBef>
                <a:spcPts val="1000"/>
              </a:spcBef>
              <a:spcAft>
                <a:spcPts val="0"/>
              </a:spcAft>
              <a:buClr>
                <a:schemeClr val="dk1"/>
              </a:buClr>
              <a:buSzPts val="1800"/>
              <a:buFont typeface="Arial"/>
              <a:buNone/>
            </a:pPr>
            <a:r>
              <a:rPr lang="fr-CA" sz="1800" b="0" i="0" u="none" strike="noStrike" cap="none" dirty="0">
                <a:solidFill>
                  <a:srgbClr val="000000"/>
                </a:solidFill>
                <a:latin typeface="Calibri"/>
                <a:ea typeface="Calibri"/>
                <a:cs typeface="Calibri"/>
                <a:sym typeface="Calibri"/>
              </a:rPr>
              <a:t>Contexte politique</a:t>
            </a:r>
            <a:endParaRPr lang="fr-CA" sz="1800" dirty="0">
              <a:latin typeface="Calibri"/>
              <a:ea typeface="Calibri"/>
              <a:cs typeface="Calibri"/>
              <a:sym typeface="Calibri"/>
            </a:endParaRPr>
          </a:p>
          <a:p>
            <a:pPr marL="114300" marR="0" lvl="0" indent="0" algn="l" rtl="0">
              <a:lnSpc>
                <a:spcPct val="90000"/>
              </a:lnSpc>
              <a:spcBef>
                <a:spcPts val="1000"/>
              </a:spcBef>
              <a:spcAft>
                <a:spcPts val="0"/>
              </a:spcAft>
              <a:buClr>
                <a:schemeClr val="dk1"/>
              </a:buClr>
              <a:buSzPts val="1800"/>
              <a:buFont typeface="Arial"/>
              <a:buNone/>
            </a:pPr>
            <a:r>
              <a:rPr lang="fr-CA" sz="1800" dirty="0">
                <a:latin typeface="Calibri"/>
                <a:ea typeface="Calibri"/>
                <a:cs typeface="Calibri"/>
                <a:sym typeface="Calibri"/>
              </a:rPr>
              <a:t>Politique nationale de l’eau (2002)</a:t>
            </a:r>
            <a:endParaRPr sz="1800" b="0" i="0" u="none" strike="noStrike" cap="none" dirty="0">
              <a:solidFill>
                <a:srgbClr val="000000"/>
              </a:solidFill>
              <a:latin typeface="Calibri"/>
              <a:ea typeface="Calibri"/>
              <a:cs typeface="Calibri"/>
              <a:sym typeface="Calibri"/>
            </a:endParaRPr>
          </a:p>
          <a:p>
            <a:pPr marL="457200" marR="0" lvl="0" indent="-342900" algn="l" rtl="0">
              <a:lnSpc>
                <a:spcPct val="90000"/>
              </a:lnSpc>
              <a:spcBef>
                <a:spcPts val="1000"/>
              </a:spcBef>
              <a:spcAft>
                <a:spcPts val="0"/>
              </a:spcAft>
              <a:buClr>
                <a:schemeClr val="dk1"/>
              </a:buClr>
              <a:buSzPts val="1800"/>
              <a:buFont typeface="Arial"/>
              <a:buChar char="•"/>
            </a:pPr>
            <a:r>
              <a:rPr lang="fr-CA" sz="1700" b="0" i="0" u="none" strike="noStrike" cap="none" dirty="0">
                <a:solidFill>
                  <a:srgbClr val="000000"/>
                </a:solidFill>
                <a:latin typeface="Calibri"/>
                <a:ea typeface="Calibri"/>
                <a:cs typeface="Calibri"/>
                <a:sym typeface="Calibri"/>
              </a:rPr>
              <a:t>La Stratégie québécoise de l’eau (2018) </a:t>
            </a:r>
            <a:endParaRPr sz="1700" b="0" i="0" u="none" strike="noStrike" cap="none" dirty="0">
              <a:solidFill>
                <a:srgbClr val="000000"/>
              </a:solidFill>
              <a:latin typeface="Calibri"/>
              <a:ea typeface="Calibri"/>
              <a:cs typeface="Calibri"/>
              <a:sym typeface="Calibri"/>
            </a:endParaRPr>
          </a:p>
          <a:p>
            <a:pPr marL="914400" marR="0" lvl="1" indent="-342900" algn="l" rtl="0">
              <a:lnSpc>
                <a:spcPct val="90000"/>
              </a:lnSpc>
              <a:spcBef>
                <a:spcPts val="1000"/>
              </a:spcBef>
              <a:spcAft>
                <a:spcPts val="0"/>
              </a:spcAft>
              <a:buClr>
                <a:schemeClr val="dk1"/>
              </a:buClr>
              <a:buSzPts val="1800"/>
              <a:buFont typeface="Arial"/>
              <a:buChar char="○"/>
            </a:pPr>
            <a:r>
              <a:rPr lang="fr-CA" sz="1700" b="0" i="0" u="none" strike="noStrike" cap="none" dirty="0">
                <a:solidFill>
                  <a:srgbClr val="000000"/>
                </a:solidFill>
                <a:latin typeface="Calibri"/>
                <a:ea typeface="Calibri"/>
                <a:cs typeface="Calibri"/>
                <a:sym typeface="Calibri"/>
              </a:rPr>
              <a:t>Stratégie québécoise d‘économie d’eau potable (2019)</a:t>
            </a:r>
            <a:endParaRPr sz="1700" b="0" i="0" u="none" strike="noStrike" cap="none" dirty="0">
              <a:solidFill>
                <a:schemeClr val="dk1"/>
              </a:solidFill>
              <a:latin typeface="Arial"/>
              <a:ea typeface="Arial"/>
              <a:cs typeface="Arial"/>
              <a:sym typeface="Arial"/>
            </a:endParaRPr>
          </a:p>
          <a:p>
            <a:pPr marL="914400" marR="0" lvl="1" indent="-342900" algn="l" rtl="0">
              <a:lnSpc>
                <a:spcPct val="90000"/>
              </a:lnSpc>
              <a:spcBef>
                <a:spcPts val="1000"/>
              </a:spcBef>
              <a:spcAft>
                <a:spcPts val="0"/>
              </a:spcAft>
              <a:buClr>
                <a:schemeClr val="dk1"/>
              </a:buClr>
              <a:buSzPts val="1800"/>
              <a:buFont typeface="Arial"/>
              <a:buChar char="○"/>
            </a:pPr>
            <a:r>
              <a:rPr lang="fr-CA" sz="1700" b="0" i="0" u="none" strike="noStrike" cap="none" dirty="0">
                <a:solidFill>
                  <a:srgbClr val="000000"/>
                </a:solidFill>
                <a:latin typeface="Calibri"/>
                <a:ea typeface="Calibri"/>
                <a:cs typeface="Calibri"/>
                <a:sym typeface="Calibri"/>
              </a:rPr>
              <a:t>Stratégie gouvernementale de développement durable (2023-2028)</a:t>
            </a:r>
            <a:endParaRPr sz="1700" b="0" i="0" u="none" strike="noStrike" cap="none" dirty="0">
              <a:solidFill>
                <a:srgbClr val="000000"/>
              </a:solidFill>
              <a:latin typeface="Calibri"/>
              <a:ea typeface="Calibri"/>
              <a:cs typeface="Calibri"/>
              <a:sym typeface="Calibri"/>
            </a:endParaRPr>
          </a:p>
          <a:p>
            <a:pPr marL="457200" marR="0" lvl="0" indent="-336550" algn="l" rtl="0">
              <a:lnSpc>
                <a:spcPct val="90000"/>
              </a:lnSpc>
              <a:spcBef>
                <a:spcPts val="1000"/>
              </a:spcBef>
              <a:spcAft>
                <a:spcPts val="0"/>
              </a:spcAft>
              <a:buClr>
                <a:srgbClr val="000000"/>
              </a:buClr>
              <a:buSzPts val="1700"/>
              <a:buFont typeface="Calibri"/>
              <a:buChar char="•"/>
            </a:pPr>
            <a:r>
              <a:rPr lang="fr-CA" sz="1700" b="0" i="0" u="none" strike="noStrike" cap="none" dirty="0">
                <a:solidFill>
                  <a:schemeClr val="dk1"/>
                </a:solidFill>
                <a:latin typeface="Calibri"/>
                <a:ea typeface="Calibri"/>
                <a:cs typeface="Calibri"/>
                <a:sym typeface="Calibri"/>
              </a:rPr>
              <a:t>Plan national de l’eau (2024) </a:t>
            </a:r>
            <a:endParaRPr sz="1700" b="0" i="0" u="none" strike="noStrike" cap="none" dirty="0">
              <a:solidFill>
                <a:srgbClr val="000000"/>
              </a:solidFill>
              <a:latin typeface="Calibri"/>
              <a:ea typeface="Calibri"/>
              <a:cs typeface="Calibri"/>
              <a:sym typeface="Calibri"/>
            </a:endParaRPr>
          </a:p>
        </p:txBody>
      </p:sp>
      <p:sp>
        <p:nvSpPr>
          <p:cNvPr id="379" name="Google Shape;379;p3"/>
          <p:cNvSpPr txBox="1"/>
          <p:nvPr/>
        </p:nvSpPr>
        <p:spPr>
          <a:xfrm>
            <a:off x="6861228" y="6642606"/>
            <a:ext cx="37413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fr-CA" sz="800" b="0" i="0" u="none" strike="noStrike" cap="none">
                <a:solidFill>
                  <a:srgbClr val="000000"/>
                </a:solidFill>
                <a:latin typeface="Arial"/>
                <a:ea typeface="Arial"/>
                <a:cs typeface="Arial"/>
                <a:sym typeface="Arial"/>
              </a:rPr>
              <a:t>Source: Réseau des rivières du patrimoine canadien, 2023</a:t>
            </a: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310324267c7_0_232"/>
          <p:cNvSpPr txBox="1">
            <a:spLocks noGrp="1"/>
          </p:cNvSpPr>
          <p:nvPr>
            <p:ph type="title"/>
          </p:nvPr>
        </p:nvSpPr>
        <p:spPr>
          <a:xfrm>
            <a:off x="565150" y="770900"/>
            <a:ext cx="8209800" cy="12690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50000"/>
              <a:buNone/>
            </a:pPr>
            <a:r>
              <a:rPr lang="fr-CA"/>
              <a:t>Politique nationale de l’eau (2002) </a:t>
            </a:r>
            <a:endParaRPr/>
          </a:p>
        </p:txBody>
      </p:sp>
      <p:sp>
        <p:nvSpPr>
          <p:cNvPr id="386" name="Google Shape;386;g310324267c7_0_232"/>
          <p:cNvSpPr txBox="1">
            <a:spLocks noGrp="1"/>
          </p:cNvSpPr>
          <p:nvPr>
            <p:ph type="body" idx="1"/>
          </p:nvPr>
        </p:nvSpPr>
        <p:spPr>
          <a:xfrm>
            <a:off x="565150" y="2160025"/>
            <a:ext cx="9863640" cy="3601200"/>
          </a:xfrm>
          <a:prstGeom prst="rect">
            <a:avLst/>
          </a:prstGeom>
          <a:noFill/>
          <a:ln>
            <a:noFill/>
          </a:ln>
        </p:spPr>
        <p:txBody>
          <a:bodyPr spcFirstLastPara="1" wrap="square" lIns="91425" tIns="45700" rIns="91425" bIns="45700" anchor="t" anchorCtr="0">
            <a:normAutofit fontScale="77500" lnSpcReduction="20000"/>
          </a:bodyPr>
          <a:lstStyle/>
          <a:p>
            <a:pPr marL="457200" lvl="0" indent="-332814" algn="l" rtl="0">
              <a:lnSpc>
                <a:spcPct val="100000"/>
              </a:lnSpc>
              <a:spcBef>
                <a:spcPts val="900"/>
              </a:spcBef>
              <a:spcAft>
                <a:spcPts val="0"/>
              </a:spcAft>
              <a:buSzPct val="88235"/>
              <a:buChar char="●"/>
            </a:pPr>
            <a:r>
              <a:rPr lang="fr-CA" dirty="0"/>
              <a:t>Rupture avec modèle classique de gestion de l’eau</a:t>
            </a:r>
            <a:endParaRPr dirty="0"/>
          </a:p>
          <a:p>
            <a:pPr marL="914400" lvl="1" indent="-331977" algn="l" rtl="0">
              <a:lnSpc>
                <a:spcPct val="100000"/>
              </a:lnSpc>
              <a:spcBef>
                <a:spcPts val="0"/>
              </a:spcBef>
              <a:spcAft>
                <a:spcPts val="0"/>
              </a:spcAft>
              <a:buSzPct val="100000"/>
              <a:buChar char="○"/>
            </a:pPr>
            <a:r>
              <a:rPr lang="fr-CA" sz="2100" dirty="0"/>
              <a:t>Harmoniser et systématiser le droit à l’eau</a:t>
            </a:r>
            <a:endParaRPr sz="2100" dirty="0"/>
          </a:p>
          <a:p>
            <a:pPr marL="914400" lvl="1" indent="-331977" algn="l" rtl="0">
              <a:lnSpc>
                <a:spcPct val="100000"/>
              </a:lnSpc>
              <a:spcBef>
                <a:spcPts val="0"/>
              </a:spcBef>
              <a:spcAft>
                <a:spcPts val="0"/>
              </a:spcAft>
              <a:buSzPct val="100000"/>
              <a:buChar char="○"/>
            </a:pPr>
            <a:r>
              <a:rPr lang="fr-CA" sz="2100" dirty="0"/>
              <a:t>Approche de gestion par bassin versant</a:t>
            </a:r>
            <a:endParaRPr sz="2100" dirty="0"/>
          </a:p>
          <a:p>
            <a:pPr marL="914400" lvl="0" indent="0" algn="l" rtl="0">
              <a:lnSpc>
                <a:spcPct val="100000"/>
              </a:lnSpc>
              <a:spcBef>
                <a:spcPts val="0"/>
              </a:spcBef>
              <a:spcAft>
                <a:spcPts val="0"/>
              </a:spcAft>
              <a:buSzPct val="110599"/>
              <a:buNone/>
            </a:pPr>
            <a:endParaRPr sz="2100" dirty="0"/>
          </a:p>
          <a:p>
            <a:pPr marL="457200" lvl="0" indent="-332814" algn="l" rtl="0">
              <a:lnSpc>
                <a:spcPct val="100000"/>
              </a:lnSpc>
              <a:spcBef>
                <a:spcPts val="900"/>
              </a:spcBef>
              <a:spcAft>
                <a:spcPts val="0"/>
              </a:spcAft>
              <a:buSzPct val="88235"/>
              <a:buChar char="●"/>
            </a:pPr>
            <a:r>
              <a:rPr lang="fr-CA" dirty="0"/>
              <a:t>Découle de la Commission Beauchamps sur la gestion de l’eau, 1998</a:t>
            </a:r>
            <a:endParaRPr dirty="0"/>
          </a:p>
          <a:p>
            <a:pPr marL="914400" lvl="1" indent="-331977" algn="l" rtl="0">
              <a:lnSpc>
                <a:spcPct val="115000"/>
              </a:lnSpc>
              <a:spcBef>
                <a:spcPts val="0"/>
              </a:spcBef>
              <a:spcAft>
                <a:spcPts val="0"/>
              </a:spcAft>
              <a:buSzPct val="100000"/>
              <a:buChar char="○"/>
            </a:pPr>
            <a:r>
              <a:rPr lang="fr-CA" sz="2100" dirty="0"/>
              <a:t>l’exportation massive d’eau douce</a:t>
            </a:r>
            <a:endParaRPr sz="2100" dirty="0"/>
          </a:p>
          <a:p>
            <a:pPr marL="914400" lvl="1" indent="-331977" algn="l" rtl="0">
              <a:lnSpc>
                <a:spcPct val="115000"/>
              </a:lnSpc>
              <a:spcBef>
                <a:spcPts val="0"/>
              </a:spcBef>
              <a:spcAft>
                <a:spcPts val="0"/>
              </a:spcAft>
              <a:buSzPct val="100000"/>
              <a:buChar char="○"/>
            </a:pPr>
            <a:r>
              <a:rPr lang="fr-CA" sz="2100" dirty="0"/>
              <a:t>l’exploitation de l’eau souterraine principalement à des fins commerciales </a:t>
            </a:r>
            <a:endParaRPr sz="2100" dirty="0"/>
          </a:p>
          <a:p>
            <a:pPr marL="914400" lvl="1" indent="-331977" algn="l" rtl="0">
              <a:lnSpc>
                <a:spcPct val="115000"/>
              </a:lnSpc>
              <a:spcBef>
                <a:spcPts val="0"/>
              </a:spcBef>
              <a:spcAft>
                <a:spcPts val="0"/>
              </a:spcAft>
              <a:buSzPct val="100000"/>
              <a:buChar char="○"/>
            </a:pPr>
            <a:r>
              <a:rPr lang="fr-CA" sz="2100" dirty="0"/>
              <a:t>la privatisation des services municipaux d’eau</a:t>
            </a:r>
            <a:endParaRPr sz="2100" dirty="0"/>
          </a:p>
          <a:p>
            <a:pPr marL="457200" lvl="0" indent="0" algn="l" rtl="0">
              <a:lnSpc>
                <a:spcPct val="100000"/>
              </a:lnSpc>
              <a:spcBef>
                <a:spcPts val="900"/>
              </a:spcBef>
              <a:spcAft>
                <a:spcPts val="0"/>
              </a:spcAft>
              <a:buSzPct val="88235"/>
              <a:buNone/>
            </a:pPr>
            <a:endParaRPr dirty="0"/>
          </a:p>
          <a:p>
            <a:pPr marL="457200" lvl="0" indent="-332814" algn="l" rtl="0">
              <a:lnSpc>
                <a:spcPct val="100000"/>
              </a:lnSpc>
              <a:spcBef>
                <a:spcPts val="900"/>
              </a:spcBef>
              <a:spcAft>
                <a:spcPts val="0"/>
              </a:spcAft>
              <a:buSzPct val="88235"/>
              <a:buChar char="●"/>
            </a:pPr>
            <a:r>
              <a:rPr lang="fr-CA" dirty="0"/>
              <a:t>Lignes directrices</a:t>
            </a:r>
            <a:endParaRPr dirty="0"/>
          </a:p>
          <a:p>
            <a:pPr marL="914400" lvl="1" indent="-331977" algn="l" rtl="0">
              <a:lnSpc>
                <a:spcPct val="100000"/>
              </a:lnSpc>
              <a:spcBef>
                <a:spcPts val="0"/>
              </a:spcBef>
              <a:spcAft>
                <a:spcPts val="0"/>
              </a:spcAft>
              <a:buSzPct val="100000"/>
              <a:buChar char="○"/>
            </a:pPr>
            <a:r>
              <a:rPr lang="fr-CA" sz="2100" dirty="0"/>
              <a:t>Affirme le caractère collectif de l’eau</a:t>
            </a:r>
            <a:endParaRPr sz="2100" dirty="0"/>
          </a:p>
          <a:p>
            <a:pPr marL="914400" lvl="1" indent="-331977" algn="l" rtl="0">
              <a:lnSpc>
                <a:spcPct val="100000"/>
              </a:lnSpc>
              <a:spcBef>
                <a:spcPts val="0"/>
              </a:spcBef>
              <a:spcAft>
                <a:spcPts val="0"/>
              </a:spcAft>
              <a:buSzPct val="100000"/>
              <a:buChar char="○"/>
            </a:pPr>
            <a:r>
              <a:rPr lang="fr-CA" sz="2100" dirty="0"/>
              <a:t>Préconise la gestion intégrée par bassin versant dans les limites territoriales du Québec </a:t>
            </a:r>
          </a:p>
          <a:p>
            <a:pPr marL="914400" lvl="1" indent="-331977" algn="l" rtl="0">
              <a:lnSpc>
                <a:spcPct val="100000"/>
              </a:lnSpc>
              <a:spcBef>
                <a:spcPts val="0"/>
              </a:spcBef>
              <a:spcAft>
                <a:spcPts val="0"/>
              </a:spcAft>
              <a:buSzPct val="100000"/>
              <a:buChar char="○"/>
            </a:pPr>
            <a:r>
              <a:rPr lang="fr-CA" sz="2100" dirty="0"/>
              <a:t>Création de 40 OBV, organismes de bassin versant  (2000)</a:t>
            </a:r>
            <a:endParaRPr sz="2100" dirty="0"/>
          </a:p>
        </p:txBody>
      </p:sp>
    </p:spTree>
  </p:cSld>
  <p:clrMapOvr>
    <a:masterClrMapping/>
  </p:clrMapOvr>
</p:sld>
</file>

<file path=ppt/theme/theme1.xml><?xml version="1.0" encoding="utf-8"?>
<a:theme xmlns:a="http://schemas.openxmlformats.org/drawingml/2006/main" name="PunchcardVTI">
  <a:themeElements>
    <a:clrScheme name="AnalogousFromLightSeedLeftStep">
      <a:dk1>
        <a:srgbClr val="000000"/>
      </a:dk1>
      <a:lt1>
        <a:srgbClr val="FFFFFF"/>
      </a:lt1>
      <a:dk2>
        <a:srgbClr val="243241"/>
      </a:dk2>
      <a:lt2>
        <a:srgbClr val="E2E5E8"/>
      </a:lt2>
      <a:accent1>
        <a:srgbClr val="BA9C80"/>
      </a:accent1>
      <a:accent2>
        <a:srgbClr val="BA827F"/>
      </a:accent2>
      <a:accent3>
        <a:srgbClr val="C594A6"/>
      </a:accent3>
      <a:accent4>
        <a:srgbClr val="BA7FAD"/>
      </a:accent4>
      <a:accent5>
        <a:srgbClr val="BC94C5"/>
      </a:accent5>
      <a:accent6>
        <a:srgbClr val="967FBA"/>
      </a:accent6>
      <a:hlink>
        <a:srgbClr val="5E85A8"/>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DOfficeLightV0">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TotalTime>
  <Words>3881</Words>
  <Application>Microsoft Office PowerPoint</Application>
  <PresentationFormat>Grand écran</PresentationFormat>
  <Paragraphs>306</Paragraphs>
  <Slides>20</Slides>
  <Notes>20</Notes>
  <HiddenSlides>0</HiddenSlides>
  <MMClips>0</MMClips>
  <ScaleCrop>false</ScaleCrop>
  <HeadingPairs>
    <vt:vector size="6" baseType="variant">
      <vt:variant>
        <vt:lpstr>Polices utilisées</vt:lpstr>
      </vt:variant>
      <vt:variant>
        <vt:i4>3</vt:i4>
      </vt:variant>
      <vt:variant>
        <vt:lpstr>Thème</vt:lpstr>
      </vt:variant>
      <vt:variant>
        <vt:i4>2</vt:i4>
      </vt:variant>
      <vt:variant>
        <vt:lpstr>Titres des diapositives</vt:lpstr>
      </vt:variant>
      <vt:variant>
        <vt:i4>20</vt:i4>
      </vt:variant>
    </vt:vector>
  </HeadingPairs>
  <TitlesOfParts>
    <vt:vector size="25" baseType="lpstr">
      <vt:lpstr>Arial</vt:lpstr>
      <vt:lpstr>Calibri</vt:lpstr>
      <vt:lpstr>Noto Sans Symbols</vt:lpstr>
      <vt:lpstr>PunchcardVTI</vt:lpstr>
      <vt:lpstr>HDOfficeLightV0</vt:lpstr>
      <vt:lpstr>L’eau Portrait de notre richesse et ses menaces</vt:lpstr>
      <vt:lpstr>Présentation PowerPoint</vt:lpstr>
      <vt:lpstr>Déroulement de la séance</vt:lpstr>
      <vt:lpstr>L’eau, un patrimoine territorial du Québec</vt:lpstr>
      <vt:lpstr>L’eau douce accessible sur Terre</vt:lpstr>
      <vt:lpstr>Présentation PowerPoint</vt:lpstr>
      <vt:lpstr>Principaux bassins versants</vt:lpstr>
      <vt:lpstr>Cadre de gouvernance de l’eau</vt:lpstr>
      <vt:lpstr>Politique nationale de l’eau (2002) </vt:lpstr>
      <vt:lpstr>Loi sur l’eau (2009), ou la Loi affirmant le caractère collectif des ressources en eau favorisant une meilleure gouvernance de l’eau et des milieux associés</vt:lpstr>
      <vt:lpstr>Stratégie québécoise sur l’eau (2018)</vt:lpstr>
      <vt:lpstr>Menaces à l’eau potable</vt:lpstr>
      <vt:lpstr>Commercialisation de l’eau Privatisation des services d’eau </vt:lpstr>
      <vt:lpstr>Commercialisation de l’eau b. Commerce des droits d’utilisation d’eau</vt:lpstr>
      <vt:lpstr>Commercialisation de l’eau c. Embouteillage d’eau </vt:lpstr>
      <vt:lpstr>Commercialisation de l’eau d. Financiarisation de l’eau (2020) </vt:lpstr>
      <vt:lpstr>Comment s’engager pour la cause de l’eau?</vt:lpstr>
      <vt:lpstr>Prendre soin de l’eau  Favoriser l’hydrologie régénérative</vt:lpstr>
      <vt:lpstr>Présentation PowerPoint</vt:lpstr>
      <vt:lpstr>Références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Communaute Bleue</dc:creator>
  <cp:lastModifiedBy>Danielle Tremblay</cp:lastModifiedBy>
  <cp:revision>1</cp:revision>
  <dcterms:created xsi:type="dcterms:W3CDTF">2024-10-23T17:48:37Z</dcterms:created>
  <dcterms:modified xsi:type="dcterms:W3CDTF">2026-03-18T15:26:47Z</dcterms:modified>
</cp:coreProperties>
</file>